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55" r:id="rId2"/>
    <p:sldId id="526" r:id="rId3"/>
    <p:sldId id="527" r:id="rId4"/>
    <p:sldId id="413" r:id="rId5"/>
    <p:sldId id="414" r:id="rId6"/>
    <p:sldId id="415" r:id="rId7"/>
    <p:sldId id="416" r:id="rId8"/>
    <p:sldId id="417" r:id="rId9"/>
    <p:sldId id="418" r:id="rId10"/>
    <p:sldId id="586" r:id="rId11"/>
    <p:sldId id="487" r:id="rId12"/>
    <p:sldId id="499" r:id="rId13"/>
    <p:sldId id="488" r:id="rId14"/>
    <p:sldId id="489" r:id="rId15"/>
    <p:sldId id="495" r:id="rId16"/>
    <p:sldId id="496" r:id="rId17"/>
    <p:sldId id="501" r:id="rId18"/>
    <p:sldId id="419" r:id="rId19"/>
    <p:sldId id="394" r:id="rId20"/>
    <p:sldId id="259" r:id="rId21"/>
    <p:sldId id="514" r:id="rId22"/>
    <p:sldId id="426" r:id="rId23"/>
    <p:sldId id="528" r:id="rId24"/>
    <p:sldId id="396" r:id="rId25"/>
    <p:sldId id="344" r:id="rId26"/>
    <p:sldId id="343" r:id="rId27"/>
    <p:sldId id="411" r:id="rId28"/>
    <p:sldId id="412" r:id="rId29"/>
    <p:sldId id="345" r:id="rId30"/>
    <p:sldId id="346" r:id="rId31"/>
    <p:sldId id="347" r:id="rId32"/>
    <p:sldId id="348" r:id="rId33"/>
    <p:sldId id="530" r:id="rId34"/>
    <p:sldId id="430" r:id="rId35"/>
    <p:sldId id="536" r:id="rId36"/>
    <p:sldId id="539" r:id="rId37"/>
    <p:sldId id="269" r:id="rId38"/>
    <p:sldId id="270" r:id="rId39"/>
    <p:sldId id="271" r:id="rId40"/>
    <p:sldId id="273" r:id="rId41"/>
    <p:sldId id="272" r:id="rId42"/>
    <p:sldId id="395" r:id="rId43"/>
    <p:sldId id="267" r:id="rId44"/>
    <p:sldId id="268" r:id="rId45"/>
    <p:sldId id="274" r:id="rId46"/>
    <p:sldId id="266" r:id="rId47"/>
    <p:sldId id="537" r:id="rId48"/>
    <p:sldId id="263" r:id="rId49"/>
    <p:sldId id="265" r:id="rId50"/>
    <p:sldId id="275" r:id="rId51"/>
    <p:sldId id="283" r:id="rId52"/>
    <p:sldId id="441" r:id="rId53"/>
    <p:sldId id="587" r:id="rId54"/>
    <p:sldId id="540" r:id="rId5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image" Target="../media/image26.png"/></Relationships>
</file>

<file path=ppt/diagrams/_rels/data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jpeg"/><Relationship Id="rId5" Type="http://schemas.openxmlformats.org/officeDocument/2006/relationships/image" Target="../media/image33.jpeg"/><Relationship Id="rId4"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image" Target="../media/image2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jpeg"/><Relationship Id="rId5" Type="http://schemas.openxmlformats.org/officeDocument/2006/relationships/image" Target="../media/image33.jpeg"/><Relationship Id="rId4"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600391-9F7C-4A91-9C40-C2DF0934B4B8}" type="doc">
      <dgm:prSet loTypeId="urn:microsoft.com/office/officeart/2005/8/layout/hList7#1" loCatId="list" qsTypeId="urn:microsoft.com/office/officeart/2005/8/quickstyle/simple1" qsCatId="simple" csTypeId="urn:microsoft.com/office/officeart/2005/8/colors/accent1_2" csCatId="accent1" phldr="1"/>
      <dgm:spPr/>
    </dgm:pt>
    <dgm:pt modelId="{A93D2F99-1AF6-45D7-BFDD-D86350E694A4}">
      <dgm:prSet phldrT="[Testo]"/>
      <dgm:spPr>
        <a:solidFill>
          <a:srgbClr val="FFC000"/>
        </a:solidFill>
      </dgm:spPr>
      <dgm:t>
        <a:bodyPr/>
        <a:lstStyle/>
        <a:p>
          <a:r>
            <a:rPr lang="it-IT" dirty="0"/>
            <a:t>PREVISIONE</a:t>
          </a:r>
        </a:p>
        <a:p>
          <a:r>
            <a:rPr lang="it-IT" dirty="0"/>
            <a:t>PREVENZIONE</a:t>
          </a:r>
        </a:p>
      </dgm:t>
    </dgm:pt>
    <dgm:pt modelId="{B83FDDD1-1278-4310-BD68-93F0E947BBAD}" type="parTrans" cxnId="{9AE65A1D-178C-4C74-89A9-A16772C57808}">
      <dgm:prSet/>
      <dgm:spPr/>
      <dgm:t>
        <a:bodyPr/>
        <a:lstStyle/>
        <a:p>
          <a:endParaRPr lang="it-IT"/>
        </a:p>
      </dgm:t>
    </dgm:pt>
    <dgm:pt modelId="{6EDC5E57-0D9E-42CE-991F-B091B58A8DAE}" type="sibTrans" cxnId="{9AE65A1D-178C-4C74-89A9-A16772C57808}">
      <dgm:prSet/>
      <dgm:spPr/>
      <dgm:t>
        <a:bodyPr/>
        <a:lstStyle/>
        <a:p>
          <a:endParaRPr lang="it-IT"/>
        </a:p>
      </dgm:t>
    </dgm:pt>
    <dgm:pt modelId="{1C5B5489-9C24-49B1-81E3-32F476CD9BDE}">
      <dgm:prSet phldrT="[Testo]" custT="1"/>
      <dgm:spPr>
        <a:solidFill>
          <a:srgbClr val="FF3300"/>
        </a:solidFill>
      </dgm:spPr>
      <dgm:t>
        <a:bodyPr/>
        <a:lstStyle/>
        <a:p>
          <a:r>
            <a:rPr lang="it-IT" sz="3600" dirty="0"/>
            <a:t>EVENTO</a:t>
          </a:r>
        </a:p>
      </dgm:t>
    </dgm:pt>
    <dgm:pt modelId="{A219EE02-3686-4335-B3F3-91CE90E39619}" type="parTrans" cxnId="{BA5CC9DD-71D5-47E6-9CDD-7EF280A9B112}">
      <dgm:prSet/>
      <dgm:spPr/>
      <dgm:t>
        <a:bodyPr/>
        <a:lstStyle/>
        <a:p>
          <a:endParaRPr lang="it-IT"/>
        </a:p>
      </dgm:t>
    </dgm:pt>
    <dgm:pt modelId="{6DAFD3E3-4529-4E68-AFEC-EF008E9A3398}" type="sibTrans" cxnId="{BA5CC9DD-71D5-47E6-9CDD-7EF280A9B112}">
      <dgm:prSet/>
      <dgm:spPr/>
      <dgm:t>
        <a:bodyPr/>
        <a:lstStyle/>
        <a:p>
          <a:endParaRPr lang="it-IT"/>
        </a:p>
      </dgm:t>
    </dgm:pt>
    <dgm:pt modelId="{4302D9B9-E1AE-429E-9A45-67DFC7E02827}">
      <dgm:prSet phldrT="[Testo]"/>
      <dgm:spPr>
        <a:solidFill>
          <a:srgbClr val="92D050"/>
        </a:solidFill>
      </dgm:spPr>
      <dgm:t>
        <a:bodyPr/>
        <a:lstStyle/>
        <a:p>
          <a:r>
            <a:rPr lang="it-IT" dirty="0"/>
            <a:t>GESTIONE E SUPERAMENTO DELL’EMERGENZA</a:t>
          </a:r>
        </a:p>
      </dgm:t>
    </dgm:pt>
    <dgm:pt modelId="{8F33BA51-613E-40DC-B1B7-02AE9A4989BA}" type="parTrans" cxnId="{A60E91C5-30BC-4283-9A01-CE005193E16E}">
      <dgm:prSet/>
      <dgm:spPr/>
      <dgm:t>
        <a:bodyPr/>
        <a:lstStyle/>
        <a:p>
          <a:endParaRPr lang="it-IT"/>
        </a:p>
      </dgm:t>
    </dgm:pt>
    <dgm:pt modelId="{412EB492-9ECD-4538-A242-5B44F45D3D25}" type="sibTrans" cxnId="{A60E91C5-30BC-4283-9A01-CE005193E16E}">
      <dgm:prSet/>
      <dgm:spPr/>
      <dgm:t>
        <a:bodyPr/>
        <a:lstStyle/>
        <a:p>
          <a:endParaRPr lang="it-IT"/>
        </a:p>
      </dgm:t>
    </dgm:pt>
    <dgm:pt modelId="{24299E7F-4970-4389-B81B-2D3BC76E8A8C}" type="pres">
      <dgm:prSet presAssocID="{D4600391-9F7C-4A91-9C40-C2DF0934B4B8}" presName="Name0" presStyleCnt="0">
        <dgm:presLayoutVars>
          <dgm:dir/>
          <dgm:resizeHandles val="exact"/>
        </dgm:presLayoutVars>
      </dgm:prSet>
      <dgm:spPr/>
    </dgm:pt>
    <dgm:pt modelId="{D0089696-1ABE-4348-84E6-094D6A0DEE66}" type="pres">
      <dgm:prSet presAssocID="{D4600391-9F7C-4A91-9C40-C2DF0934B4B8}" presName="fgShape" presStyleLbl="fgShp" presStyleIdx="0" presStyleCnt="1"/>
      <dgm:spPr>
        <a:prstGeom prst="rightArrow">
          <a:avLst/>
        </a:prstGeom>
      </dgm:spPr>
    </dgm:pt>
    <dgm:pt modelId="{351E048B-8E86-4B2D-A6FD-86389EA1A12C}" type="pres">
      <dgm:prSet presAssocID="{D4600391-9F7C-4A91-9C40-C2DF0934B4B8}" presName="linComp" presStyleCnt="0"/>
      <dgm:spPr/>
    </dgm:pt>
    <dgm:pt modelId="{B0BF288F-2897-45E0-A783-0EDE78F90650}" type="pres">
      <dgm:prSet presAssocID="{A93D2F99-1AF6-45D7-BFDD-D86350E694A4}" presName="compNode" presStyleCnt="0"/>
      <dgm:spPr/>
    </dgm:pt>
    <dgm:pt modelId="{7AA120AD-5811-4D40-8A78-9C2501BED501}" type="pres">
      <dgm:prSet presAssocID="{A93D2F99-1AF6-45D7-BFDD-D86350E694A4}" presName="bkgdShape" presStyleLbl="node1" presStyleIdx="0" presStyleCnt="3"/>
      <dgm:spPr/>
    </dgm:pt>
    <dgm:pt modelId="{2B67E2D9-4F9C-480E-923A-1EBAC45C477F}" type="pres">
      <dgm:prSet presAssocID="{A93D2F99-1AF6-45D7-BFDD-D86350E694A4}" presName="nodeTx" presStyleLbl="node1" presStyleIdx="0" presStyleCnt="3">
        <dgm:presLayoutVars>
          <dgm:bulletEnabled val="1"/>
        </dgm:presLayoutVars>
      </dgm:prSet>
      <dgm:spPr/>
    </dgm:pt>
    <dgm:pt modelId="{70C75F39-E4F8-4070-B406-E4E5C395FDF5}" type="pres">
      <dgm:prSet presAssocID="{A93D2F99-1AF6-45D7-BFDD-D86350E694A4}" presName="invisiNode" presStyleLbl="node1" presStyleIdx="0" presStyleCnt="3"/>
      <dgm:spPr/>
    </dgm:pt>
    <dgm:pt modelId="{1DDFEAE7-CA89-4682-AFFC-0FB67077BF17}" type="pres">
      <dgm:prSet presAssocID="{A93D2F99-1AF6-45D7-BFDD-D86350E694A4}" presName="imagNode" presStyleLbl="fgImgPlace1" presStyleIdx="0"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0F16B225-E006-4F02-B1E7-2D11ED3BD415}" type="pres">
      <dgm:prSet presAssocID="{6EDC5E57-0D9E-42CE-991F-B091B58A8DAE}" presName="sibTrans" presStyleLbl="sibTrans2D1" presStyleIdx="0" presStyleCnt="0"/>
      <dgm:spPr/>
    </dgm:pt>
    <dgm:pt modelId="{1F7E565C-EE80-4977-A436-55D93AA05BD8}" type="pres">
      <dgm:prSet presAssocID="{1C5B5489-9C24-49B1-81E3-32F476CD9BDE}" presName="compNode" presStyleCnt="0"/>
      <dgm:spPr/>
    </dgm:pt>
    <dgm:pt modelId="{40B23A4E-560B-499E-8359-4449AF028E5D}" type="pres">
      <dgm:prSet presAssocID="{1C5B5489-9C24-49B1-81E3-32F476CD9BDE}" presName="bkgdShape" presStyleLbl="node1" presStyleIdx="1" presStyleCnt="3"/>
      <dgm:spPr/>
    </dgm:pt>
    <dgm:pt modelId="{7F5232C0-4CEA-4925-A2E2-CCA055D6BB24}" type="pres">
      <dgm:prSet presAssocID="{1C5B5489-9C24-49B1-81E3-32F476CD9BDE}" presName="nodeTx" presStyleLbl="node1" presStyleIdx="1" presStyleCnt="3">
        <dgm:presLayoutVars>
          <dgm:bulletEnabled val="1"/>
        </dgm:presLayoutVars>
      </dgm:prSet>
      <dgm:spPr/>
    </dgm:pt>
    <dgm:pt modelId="{7A0877EC-5ADB-4EA9-AC5C-ECDE91DCDB74}" type="pres">
      <dgm:prSet presAssocID="{1C5B5489-9C24-49B1-81E3-32F476CD9BDE}" presName="invisiNode" presStyleLbl="node1" presStyleIdx="1" presStyleCnt="3"/>
      <dgm:spPr/>
    </dgm:pt>
    <dgm:pt modelId="{458164C6-564C-43B3-B99F-8E5F9356F43B}" type="pres">
      <dgm:prSet presAssocID="{1C5B5489-9C24-49B1-81E3-32F476CD9BDE}" presName="imagNode" presStyleLbl="fgImgPlace1" presStyleIdx="1" presStyleCnt="3"/>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CC70E03A-A04B-4C2B-92D2-6C6E8A3BC808}" type="pres">
      <dgm:prSet presAssocID="{6DAFD3E3-4529-4E68-AFEC-EF008E9A3398}" presName="sibTrans" presStyleLbl="sibTrans2D1" presStyleIdx="0" presStyleCnt="0"/>
      <dgm:spPr/>
    </dgm:pt>
    <dgm:pt modelId="{2A23D885-E1F3-4740-AAE0-AF6157E0A05B}" type="pres">
      <dgm:prSet presAssocID="{4302D9B9-E1AE-429E-9A45-67DFC7E02827}" presName="compNode" presStyleCnt="0"/>
      <dgm:spPr/>
    </dgm:pt>
    <dgm:pt modelId="{2609021C-D061-449A-96B2-3E061F83E53E}" type="pres">
      <dgm:prSet presAssocID="{4302D9B9-E1AE-429E-9A45-67DFC7E02827}" presName="bkgdShape" presStyleLbl="node1" presStyleIdx="2" presStyleCnt="3"/>
      <dgm:spPr/>
    </dgm:pt>
    <dgm:pt modelId="{9CDEEC94-DC31-4FFF-9B46-1D0D7B751F25}" type="pres">
      <dgm:prSet presAssocID="{4302D9B9-E1AE-429E-9A45-67DFC7E02827}" presName="nodeTx" presStyleLbl="node1" presStyleIdx="2" presStyleCnt="3">
        <dgm:presLayoutVars>
          <dgm:bulletEnabled val="1"/>
        </dgm:presLayoutVars>
      </dgm:prSet>
      <dgm:spPr/>
    </dgm:pt>
    <dgm:pt modelId="{873F5A42-C2D3-4CDB-8350-9AC1BF91F5A9}" type="pres">
      <dgm:prSet presAssocID="{4302D9B9-E1AE-429E-9A45-67DFC7E02827}" presName="invisiNode" presStyleLbl="node1" presStyleIdx="2" presStyleCnt="3"/>
      <dgm:spPr/>
    </dgm:pt>
    <dgm:pt modelId="{E1C58B54-7008-42B6-AF33-BEFD26E12F1B}" type="pres">
      <dgm:prSet presAssocID="{4302D9B9-E1AE-429E-9A45-67DFC7E02827}" presName="imagNode" presStyleLbl="fgImgPlace1" presStyleIdx="2" presStyleCnt="3"/>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Lst>
  <dgm:cxnLst>
    <dgm:cxn modelId="{8AC4E602-4B4F-4148-A684-B78AFF0E2ABA}" type="presOf" srcId="{6DAFD3E3-4529-4E68-AFEC-EF008E9A3398}" destId="{CC70E03A-A04B-4C2B-92D2-6C6E8A3BC808}" srcOrd="0" destOrd="0" presId="urn:microsoft.com/office/officeart/2005/8/layout/hList7#1"/>
    <dgm:cxn modelId="{D17B880A-5A98-44DC-942A-50EA3EEB33EB}" type="presOf" srcId="{6EDC5E57-0D9E-42CE-991F-B091B58A8DAE}" destId="{0F16B225-E006-4F02-B1E7-2D11ED3BD415}" srcOrd="0" destOrd="0" presId="urn:microsoft.com/office/officeart/2005/8/layout/hList7#1"/>
    <dgm:cxn modelId="{9AE65A1D-178C-4C74-89A9-A16772C57808}" srcId="{D4600391-9F7C-4A91-9C40-C2DF0934B4B8}" destId="{A93D2F99-1AF6-45D7-BFDD-D86350E694A4}" srcOrd="0" destOrd="0" parTransId="{B83FDDD1-1278-4310-BD68-93F0E947BBAD}" sibTransId="{6EDC5E57-0D9E-42CE-991F-B091B58A8DAE}"/>
    <dgm:cxn modelId="{024A462E-734F-449C-B753-D1F70744DECC}" type="presOf" srcId="{D4600391-9F7C-4A91-9C40-C2DF0934B4B8}" destId="{24299E7F-4970-4389-B81B-2D3BC76E8A8C}" srcOrd="0" destOrd="0" presId="urn:microsoft.com/office/officeart/2005/8/layout/hList7#1"/>
    <dgm:cxn modelId="{3E20CC51-4209-4A94-A6EF-53CD335CE3CB}" type="presOf" srcId="{A93D2F99-1AF6-45D7-BFDD-D86350E694A4}" destId="{2B67E2D9-4F9C-480E-923A-1EBAC45C477F}" srcOrd="1" destOrd="0" presId="urn:microsoft.com/office/officeart/2005/8/layout/hList7#1"/>
    <dgm:cxn modelId="{972FFB80-3436-42F8-A383-D3C41370A361}" type="presOf" srcId="{4302D9B9-E1AE-429E-9A45-67DFC7E02827}" destId="{9CDEEC94-DC31-4FFF-9B46-1D0D7B751F25}" srcOrd="1" destOrd="0" presId="urn:microsoft.com/office/officeart/2005/8/layout/hList7#1"/>
    <dgm:cxn modelId="{2E29BDA7-C0C6-412A-BF78-0AF36CA1FAE7}" type="presOf" srcId="{1C5B5489-9C24-49B1-81E3-32F476CD9BDE}" destId="{40B23A4E-560B-499E-8359-4449AF028E5D}" srcOrd="0" destOrd="0" presId="urn:microsoft.com/office/officeart/2005/8/layout/hList7#1"/>
    <dgm:cxn modelId="{A60E91C5-30BC-4283-9A01-CE005193E16E}" srcId="{D4600391-9F7C-4A91-9C40-C2DF0934B4B8}" destId="{4302D9B9-E1AE-429E-9A45-67DFC7E02827}" srcOrd="2" destOrd="0" parTransId="{8F33BA51-613E-40DC-B1B7-02AE9A4989BA}" sibTransId="{412EB492-9ECD-4538-A242-5B44F45D3D25}"/>
    <dgm:cxn modelId="{054C2FDB-F45B-4CB0-ABE9-514EA85EDBC8}" type="presOf" srcId="{4302D9B9-E1AE-429E-9A45-67DFC7E02827}" destId="{2609021C-D061-449A-96B2-3E061F83E53E}" srcOrd="0" destOrd="0" presId="urn:microsoft.com/office/officeart/2005/8/layout/hList7#1"/>
    <dgm:cxn modelId="{BA5CC9DD-71D5-47E6-9CDD-7EF280A9B112}" srcId="{D4600391-9F7C-4A91-9C40-C2DF0934B4B8}" destId="{1C5B5489-9C24-49B1-81E3-32F476CD9BDE}" srcOrd="1" destOrd="0" parTransId="{A219EE02-3686-4335-B3F3-91CE90E39619}" sibTransId="{6DAFD3E3-4529-4E68-AFEC-EF008E9A3398}"/>
    <dgm:cxn modelId="{F9366BEB-88A8-4D61-BD69-872B001A84F1}" type="presOf" srcId="{1C5B5489-9C24-49B1-81E3-32F476CD9BDE}" destId="{7F5232C0-4CEA-4925-A2E2-CCA055D6BB24}" srcOrd="1" destOrd="0" presId="urn:microsoft.com/office/officeart/2005/8/layout/hList7#1"/>
    <dgm:cxn modelId="{4D1E7FEC-BC9E-4C15-9F45-B2246FE12623}" type="presOf" srcId="{A93D2F99-1AF6-45D7-BFDD-D86350E694A4}" destId="{7AA120AD-5811-4D40-8A78-9C2501BED501}" srcOrd="0" destOrd="0" presId="urn:microsoft.com/office/officeart/2005/8/layout/hList7#1"/>
    <dgm:cxn modelId="{02BF9E09-7476-41C4-8F59-D1C87BC7EAAD}" type="presParOf" srcId="{24299E7F-4970-4389-B81B-2D3BC76E8A8C}" destId="{D0089696-1ABE-4348-84E6-094D6A0DEE66}" srcOrd="0" destOrd="0" presId="urn:microsoft.com/office/officeart/2005/8/layout/hList7#1"/>
    <dgm:cxn modelId="{688C81B4-D969-46FF-BC9C-810D92DE6903}" type="presParOf" srcId="{24299E7F-4970-4389-B81B-2D3BC76E8A8C}" destId="{351E048B-8E86-4B2D-A6FD-86389EA1A12C}" srcOrd="1" destOrd="0" presId="urn:microsoft.com/office/officeart/2005/8/layout/hList7#1"/>
    <dgm:cxn modelId="{39822CDF-11D3-4A07-A075-7943502A3FAC}" type="presParOf" srcId="{351E048B-8E86-4B2D-A6FD-86389EA1A12C}" destId="{B0BF288F-2897-45E0-A783-0EDE78F90650}" srcOrd="0" destOrd="0" presId="urn:microsoft.com/office/officeart/2005/8/layout/hList7#1"/>
    <dgm:cxn modelId="{228D375B-6491-401C-93C1-00F831413394}" type="presParOf" srcId="{B0BF288F-2897-45E0-A783-0EDE78F90650}" destId="{7AA120AD-5811-4D40-8A78-9C2501BED501}" srcOrd="0" destOrd="0" presId="urn:microsoft.com/office/officeart/2005/8/layout/hList7#1"/>
    <dgm:cxn modelId="{40E7A5D7-E946-413E-A788-F7D17D1485AE}" type="presParOf" srcId="{B0BF288F-2897-45E0-A783-0EDE78F90650}" destId="{2B67E2D9-4F9C-480E-923A-1EBAC45C477F}" srcOrd="1" destOrd="0" presId="urn:microsoft.com/office/officeart/2005/8/layout/hList7#1"/>
    <dgm:cxn modelId="{FCFBC70A-D1F5-4A55-A4A4-1172C35B59A9}" type="presParOf" srcId="{B0BF288F-2897-45E0-A783-0EDE78F90650}" destId="{70C75F39-E4F8-4070-B406-E4E5C395FDF5}" srcOrd="2" destOrd="0" presId="urn:microsoft.com/office/officeart/2005/8/layout/hList7#1"/>
    <dgm:cxn modelId="{7AAD2478-4EF1-4D21-9247-21A91056080A}" type="presParOf" srcId="{B0BF288F-2897-45E0-A783-0EDE78F90650}" destId="{1DDFEAE7-CA89-4682-AFFC-0FB67077BF17}" srcOrd="3" destOrd="0" presId="urn:microsoft.com/office/officeart/2005/8/layout/hList7#1"/>
    <dgm:cxn modelId="{F8B96CFD-A11F-4A9F-AB82-48B7D4666E9F}" type="presParOf" srcId="{351E048B-8E86-4B2D-A6FD-86389EA1A12C}" destId="{0F16B225-E006-4F02-B1E7-2D11ED3BD415}" srcOrd="1" destOrd="0" presId="urn:microsoft.com/office/officeart/2005/8/layout/hList7#1"/>
    <dgm:cxn modelId="{A4FAE4CB-9724-4312-AC83-08E3A108C9B4}" type="presParOf" srcId="{351E048B-8E86-4B2D-A6FD-86389EA1A12C}" destId="{1F7E565C-EE80-4977-A436-55D93AA05BD8}" srcOrd="2" destOrd="0" presId="urn:microsoft.com/office/officeart/2005/8/layout/hList7#1"/>
    <dgm:cxn modelId="{78CEC6CD-F249-4566-8BBB-8249B6ECBDA2}" type="presParOf" srcId="{1F7E565C-EE80-4977-A436-55D93AA05BD8}" destId="{40B23A4E-560B-499E-8359-4449AF028E5D}" srcOrd="0" destOrd="0" presId="urn:microsoft.com/office/officeart/2005/8/layout/hList7#1"/>
    <dgm:cxn modelId="{6C01C6B5-7CA2-45D1-9CC7-91B177116DCB}" type="presParOf" srcId="{1F7E565C-EE80-4977-A436-55D93AA05BD8}" destId="{7F5232C0-4CEA-4925-A2E2-CCA055D6BB24}" srcOrd="1" destOrd="0" presId="urn:microsoft.com/office/officeart/2005/8/layout/hList7#1"/>
    <dgm:cxn modelId="{207BD41A-D4FB-470F-8127-9880D0220FBB}" type="presParOf" srcId="{1F7E565C-EE80-4977-A436-55D93AA05BD8}" destId="{7A0877EC-5ADB-4EA9-AC5C-ECDE91DCDB74}" srcOrd="2" destOrd="0" presId="urn:microsoft.com/office/officeart/2005/8/layout/hList7#1"/>
    <dgm:cxn modelId="{BD2A98DA-6FCF-4341-982D-629CA27FD43F}" type="presParOf" srcId="{1F7E565C-EE80-4977-A436-55D93AA05BD8}" destId="{458164C6-564C-43B3-B99F-8E5F9356F43B}" srcOrd="3" destOrd="0" presId="urn:microsoft.com/office/officeart/2005/8/layout/hList7#1"/>
    <dgm:cxn modelId="{7A30C356-AFCA-4C7E-A178-18CDBD8247E3}" type="presParOf" srcId="{351E048B-8E86-4B2D-A6FD-86389EA1A12C}" destId="{CC70E03A-A04B-4C2B-92D2-6C6E8A3BC808}" srcOrd="3" destOrd="0" presId="urn:microsoft.com/office/officeart/2005/8/layout/hList7#1"/>
    <dgm:cxn modelId="{958789D4-E986-4BA4-B14B-3C51A69A6A1F}" type="presParOf" srcId="{351E048B-8E86-4B2D-A6FD-86389EA1A12C}" destId="{2A23D885-E1F3-4740-AAE0-AF6157E0A05B}" srcOrd="4" destOrd="0" presId="urn:microsoft.com/office/officeart/2005/8/layout/hList7#1"/>
    <dgm:cxn modelId="{AE3C622D-B251-474C-B03D-2CBEAB9B66D7}" type="presParOf" srcId="{2A23D885-E1F3-4740-AAE0-AF6157E0A05B}" destId="{2609021C-D061-449A-96B2-3E061F83E53E}" srcOrd="0" destOrd="0" presId="urn:microsoft.com/office/officeart/2005/8/layout/hList7#1"/>
    <dgm:cxn modelId="{884DA2F0-4B13-4257-9B95-0E93D9DB8398}" type="presParOf" srcId="{2A23D885-E1F3-4740-AAE0-AF6157E0A05B}" destId="{9CDEEC94-DC31-4FFF-9B46-1D0D7B751F25}" srcOrd="1" destOrd="0" presId="urn:microsoft.com/office/officeart/2005/8/layout/hList7#1"/>
    <dgm:cxn modelId="{C146D9DC-4923-4CA9-BD89-0C3B5017CC44}" type="presParOf" srcId="{2A23D885-E1F3-4740-AAE0-AF6157E0A05B}" destId="{873F5A42-C2D3-4CDB-8350-9AC1BF91F5A9}" srcOrd="2" destOrd="0" presId="urn:microsoft.com/office/officeart/2005/8/layout/hList7#1"/>
    <dgm:cxn modelId="{40F0E97E-2940-4F85-BE9D-D9A35162D9BE}" type="presParOf" srcId="{2A23D885-E1F3-4740-AAE0-AF6157E0A05B}" destId="{E1C58B54-7008-42B6-AF33-BEFD26E12F1B}"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32BACF-9D4A-40CF-A074-776ECB6E2E9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it-IT"/>
        </a:p>
      </dgm:t>
    </dgm:pt>
    <dgm:pt modelId="{4D2D3D7F-3076-46F9-A27A-979B6B48273A}">
      <dgm:prSet phldrT="[Testo]" custT="1"/>
      <dgm:spPr/>
      <dgm:t>
        <a:bodyPr/>
        <a:lstStyle/>
        <a:p>
          <a:pPr>
            <a:buFontTx/>
            <a:buNone/>
          </a:pPr>
          <a:r>
            <a:rPr lang="it-IT" altLang="it-IT" sz="1900" b="1" dirty="0">
              <a:solidFill>
                <a:schemeClr val="bg1"/>
              </a:solidFill>
            </a:rPr>
            <a:t>Attività di protezione civile</a:t>
          </a:r>
        </a:p>
        <a:p>
          <a:pPr>
            <a:buFontTx/>
            <a:buNone/>
          </a:pPr>
          <a:r>
            <a:rPr lang="it-IT" altLang="it-IT" sz="1600" dirty="0">
              <a:solidFill>
                <a:schemeClr val="bg1"/>
              </a:solidFill>
            </a:rPr>
            <a:t>D.lgs. n. 1/2018, Art. 2</a:t>
          </a:r>
          <a:endParaRPr lang="it-IT" sz="1600" dirty="0">
            <a:solidFill>
              <a:schemeClr val="bg1"/>
            </a:solidFill>
          </a:endParaRPr>
        </a:p>
      </dgm:t>
    </dgm:pt>
    <dgm:pt modelId="{7195896D-D255-4C52-83A8-7E3C6E525422}" type="parTrans" cxnId="{69D26BD9-5A61-4522-92C0-93694C61B42F}">
      <dgm:prSet/>
      <dgm:spPr/>
      <dgm:t>
        <a:bodyPr/>
        <a:lstStyle/>
        <a:p>
          <a:endParaRPr lang="it-IT"/>
        </a:p>
      </dgm:t>
    </dgm:pt>
    <dgm:pt modelId="{2935A9EB-2D82-491C-87BA-2E2CDFD2BE61}" type="sibTrans" cxnId="{69D26BD9-5A61-4522-92C0-93694C61B42F}">
      <dgm:prSet/>
      <dgm:spPr/>
      <dgm:t>
        <a:bodyPr/>
        <a:lstStyle/>
        <a:p>
          <a:endParaRPr lang="it-IT"/>
        </a:p>
      </dgm:t>
    </dgm:pt>
    <dgm:pt modelId="{3959D0E5-6BF9-4C79-961B-92B0C3D6C377}">
      <dgm:prSet phldrT="[Testo]" custT="1"/>
      <dgm:spPr/>
      <dgm:t>
        <a:bodyPr/>
        <a:lstStyle/>
        <a:p>
          <a:r>
            <a:rPr lang="it-IT" sz="2000" dirty="0">
              <a:solidFill>
                <a:schemeClr val="bg1"/>
              </a:solidFill>
            </a:rPr>
            <a:t>Previsione</a:t>
          </a:r>
        </a:p>
      </dgm:t>
    </dgm:pt>
    <dgm:pt modelId="{CB043C6D-85D8-4083-A4C4-4D208347A432}" type="parTrans" cxnId="{632F84F7-D7FB-493D-8D34-1FE107BE4874}">
      <dgm:prSet/>
      <dgm:spPr/>
      <dgm:t>
        <a:bodyPr/>
        <a:lstStyle/>
        <a:p>
          <a:endParaRPr lang="it-IT"/>
        </a:p>
      </dgm:t>
    </dgm:pt>
    <dgm:pt modelId="{CD275ECF-6B01-4A20-B2FC-2B2CF8348273}" type="sibTrans" cxnId="{632F84F7-D7FB-493D-8D34-1FE107BE4874}">
      <dgm:prSet/>
      <dgm:spPr/>
      <dgm:t>
        <a:bodyPr/>
        <a:lstStyle/>
        <a:p>
          <a:endParaRPr lang="it-IT"/>
        </a:p>
      </dgm:t>
    </dgm:pt>
    <dgm:pt modelId="{EE889228-6F2A-4AD5-92E7-23E89651A899}">
      <dgm:prSet phldrT="[Testo]"/>
      <dgm:spPr/>
      <dgm:t>
        <a:bodyPr/>
        <a:lstStyle/>
        <a:p>
          <a:r>
            <a:rPr lang="it-IT" dirty="0">
              <a:solidFill>
                <a:schemeClr val="bg1"/>
              </a:solidFill>
            </a:rPr>
            <a:t>Gestione dell’emergenza</a:t>
          </a:r>
        </a:p>
      </dgm:t>
    </dgm:pt>
    <dgm:pt modelId="{7C3724FC-14C4-4C67-9E0B-016F895F3B8F}" type="parTrans" cxnId="{E53E1E15-AF5B-4F2A-9E3D-7E7FEB21BF40}">
      <dgm:prSet/>
      <dgm:spPr/>
      <dgm:t>
        <a:bodyPr/>
        <a:lstStyle/>
        <a:p>
          <a:endParaRPr lang="it-IT"/>
        </a:p>
      </dgm:t>
    </dgm:pt>
    <dgm:pt modelId="{9DA2ED2A-CABC-4C48-8087-F4373466948A}" type="sibTrans" cxnId="{E53E1E15-AF5B-4F2A-9E3D-7E7FEB21BF40}">
      <dgm:prSet/>
      <dgm:spPr/>
      <dgm:t>
        <a:bodyPr/>
        <a:lstStyle/>
        <a:p>
          <a:endParaRPr lang="it-IT"/>
        </a:p>
      </dgm:t>
    </dgm:pt>
    <dgm:pt modelId="{7EC38CAB-56CF-43D1-BEED-BCCE1F4AC0A2}">
      <dgm:prSet phldrT="[Testo]"/>
      <dgm:spPr/>
      <dgm:t>
        <a:bodyPr/>
        <a:lstStyle/>
        <a:p>
          <a:r>
            <a:rPr lang="it-IT" dirty="0">
              <a:solidFill>
                <a:schemeClr val="bg1"/>
              </a:solidFill>
            </a:rPr>
            <a:t>Superamento dell’emergenza</a:t>
          </a:r>
        </a:p>
      </dgm:t>
    </dgm:pt>
    <dgm:pt modelId="{5765F9D8-23E7-4C13-A43F-F40415ECC736}" type="parTrans" cxnId="{B6C27FEA-810D-435F-9632-2EAD3937CB35}">
      <dgm:prSet/>
      <dgm:spPr/>
      <dgm:t>
        <a:bodyPr/>
        <a:lstStyle/>
        <a:p>
          <a:endParaRPr lang="it-IT"/>
        </a:p>
      </dgm:t>
    </dgm:pt>
    <dgm:pt modelId="{8B0A1F09-7863-44C0-8EFC-1850353AC634}" type="sibTrans" cxnId="{B6C27FEA-810D-435F-9632-2EAD3937CB35}">
      <dgm:prSet/>
      <dgm:spPr/>
      <dgm:t>
        <a:bodyPr/>
        <a:lstStyle/>
        <a:p>
          <a:endParaRPr lang="it-IT"/>
        </a:p>
      </dgm:t>
    </dgm:pt>
    <dgm:pt modelId="{19FCE2E1-E2C0-4539-9500-22477155A3A7}">
      <dgm:prSet custT="1"/>
      <dgm:spPr>
        <a:solidFill>
          <a:srgbClr val="FF9900"/>
        </a:solidFill>
      </dgm:spPr>
      <dgm:t>
        <a:bodyPr/>
        <a:lstStyle/>
        <a:p>
          <a:r>
            <a:rPr lang="it-IT" sz="2000" dirty="0">
              <a:solidFill>
                <a:schemeClr val="tx1"/>
              </a:solidFill>
            </a:rPr>
            <a:t>Prevenzione</a:t>
          </a:r>
        </a:p>
      </dgm:t>
    </dgm:pt>
    <dgm:pt modelId="{4601BEA6-9499-4BE5-B91A-2D9FEF13695A}" type="parTrans" cxnId="{31F3F309-1185-4F19-9FE9-EB69BEC18CB5}">
      <dgm:prSet/>
      <dgm:spPr/>
      <dgm:t>
        <a:bodyPr/>
        <a:lstStyle/>
        <a:p>
          <a:endParaRPr lang="it-IT"/>
        </a:p>
      </dgm:t>
    </dgm:pt>
    <dgm:pt modelId="{0ECA896E-08F0-4105-9863-EAF107773413}" type="sibTrans" cxnId="{31F3F309-1185-4F19-9FE9-EB69BEC18CB5}">
      <dgm:prSet/>
      <dgm:spPr/>
      <dgm:t>
        <a:bodyPr/>
        <a:lstStyle/>
        <a:p>
          <a:endParaRPr lang="it-IT"/>
        </a:p>
      </dgm:t>
    </dgm:pt>
    <dgm:pt modelId="{6BD4DBED-3812-49E3-8989-3166D2A512DC}" type="asst">
      <dgm:prSet custT="1"/>
      <dgm:spPr>
        <a:solidFill>
          <a:srgbClr val="FF9900"/>
        </a:solidFill>
      </dgm:spPr>
      <dgm:t>
        <a:bodyPr/>
        <a:lstStyle/>
        <a:p>
          <a:r>
            <a:rPr lang="it-IT" sz="1600" dirty="0">
              <a:solidFill>
                <a:schemeClr val="tx1"/>
              </a:solidFill>
            </a:rPr>
            <a:t>Non strutturale</a:t>
          </a:r>
        </a:p>
      </dgm:t>
    </dgm:pt>
    <dgm:pt modelId="{440D6857-DD05-4FFD-8584-2EA67BAF978F}" type="parTrans" cxnId="{69D35FCD-A039-45C8-8343-B5FAD85FFFCC}">
      <dgm:prSet/>
      <dgm:spPr/>
      <dgm:t>
        <a:bodyPr/>
        <a:lstStyle/>
        <a:p>
          <a:endParaRPr lang="it-IT"/>
        </a:p>
      </dgm:t>
    </dgm:pt>
    <dgm:pt modelId="{FE52A5F1-60E5-4DB1-B59E-F360506CE92D}" type="sibTrans" cxnId="{69D35FCD-A039-45C8-8343-B5FAD85FFFCC}">
      <dgm:prSet/>
      <dgm:spPr/>
      <dgm:t>
        <a:bodyPr/>
        <a:lstStyle/>
        <a:p>
          <a:endParaRPr lang="it-IT"/>
        </a:p>
      </dgm:t>
    </dgm:pt>
    <dgm:pt modelId="{B27ABD8E-0780-480C-9CDE-232CB53872EC}" type="asst">
      <dgm:prSet custT="1"/>
      <dgm:spPr>
        <a:solidFill>
          <a:srgbClr val="FF9900"/>
        </a:solidFill>
      </dgm:spPr>
      <dgm:t>
        <a:bodyPr/>
        <a:lstStyle/>
        <a:p>
          <a:r>
            <a:rPr lang="it-IT" sz="1600" dirty="0">
              <a:solidFill>
                <a:schemeClr val="tx1"/>
              </a:solidFill>
            </a:rPr>
            <a:t>Strutturale</a:t>
          </a:r>
        </a:p>
      </dgm:t>
    </dgm:pt>
    <dgm:pt modelId="{F1306134-F26C-44D9-96C7-5D8279E906EF}" type="parTrans" cxnId="{6247A622-4E30-4448-9346-493F1799A2E3}">
      <dgm:prSet/>
      <dgm:spPr/>
      <dgm:t>
        <a:bodyPr/>
        <a:lstStyle/>
        <a:p>
          <a:endParaRPr lang="it-IT"/>
        </a:p>
      </dgm:t>
    </dgm:pt>
    <dgm:pt modelId="{17B58C2D-C7BF-4E59-8F4D-C4A65DFEC74C}" type="sibTrans" cxnId="{6247A622-4E30-4448-9346-493F1799A2E3}">
      <dgm:prSet/>
      <dgm:spPr/>
      <dgm:t>
        <a:bodyPr/>
        <a:lstStyle/>
        <a:p>
          <a:endParaRPr lang="it-IT"/>
        </a:p>
      </dgm:t>
    </dgm:pt>
    <dgm:pt modelId="{47673D82-CA1B-4C77-9581-7A7DAA392C44}" type="pres">
      <dgm:prSet presAssocID="{0132BACF-9D4A-40CF-A074-776ECB6E2E9F}" presName="hierChild1" presStyleCnt="0">
        <dgm:presLayoutVars>
          <dgm:orgChart val="1"/>
          <dgm:chPref val="1"/>
          <dgm:dir/>
          <dgm:animOne val="branch"/>
          <dgm:animLvl val="lvl"/>
          <dgm:resizeHandles/>
        </dgm:presLayoutVars>
      </dgm:prSet>
      <dgm:spPr/>
    </dgm:pt>
    <dgm:pt modelId="{A3C302C2-CDBA-4CF9-8434-D66A460E4257}" type="pres">
      <dgm:prSet presAssocID="{4D2D3D7F-3076-46F9-A27A-979B6B48273A}" presName="hierRoot1" presStyleCnt="0">
        <dgm:presLayoutVars>
          <dgm:hierBranch val="init"/>
        </dgm:presLayoutVars>
      </dgm:prSet>
      <dgm:spPr/>
    </dgm:pt>
    <dgm:pt modelId="{535253C7-6653-42EA-838E-C60A96C7E611}" type="pres">
      <dgm:prSet presAssocID="{4D2D3D7F-3076-46F9-A27A-979B6B48273A}" presName="rootComposite1" presStyleCnt="0"/>
      <dgm:spPr/>
    </dgm:pt>
    <dgm:pt modelId="{16FAEC89-657D-4083-A7A2-286D2F00ED5E}" type="pres">
      <dgm:prSet presAssocID="{4D2D3D7F-3076-46F9-A27A-979B6B48273A}" presName="rootText1" presStyleLbl="node0" presStyleIdx="0" presStyleCnt="1" custScaleX="231873" custScaleY="192339">
        <dgm:presLayoutVars>
          <dgm:chPref val="3"/>
        </dgm:presLayoutVars>
      </dgm:prSet>
      <dgm:spPr>
        <a:prstGeom prst="ellipse">
          <a:avLst/>
        </a:prstGeom>
      </dgm:spPr>
    </dgm:pt>
    <dgm:pt modelId="{9962C682-10D9-4D27-A21F-ACEC0CD846C0}" type="pres">
      <dgm:prSet presAssocID="{4D2D3D7F-3076-46F9-A27A-979B6B48273A}" presName="rootConnector1" presStyleLbl="node1" presStyleIdx="0" presStyleCnt="0"/>
      <dgm:spPr/>
    </dgm:pt>
    <dgm:pt modelId="{288BE4B9-93C9-4243-AFCB-B1F565FE9373}" type="pres">
      <dgm:prSet presAssocID="{4D2D3D7F-3076-46F9-A27A-979B6B48273A}" presName="hierChild2" presStyleCnt="0"/>
      <dgm:spPr/>
    </dgm:pt>
    <dgm:pt modelId="{B91B3874-E910-43F8-B278-FD296F57BE39}" type="pres">
      <dgm:prSet presAssocID="{CB043C6D-85D8-4083-A4C4-4D208347A432}" presName="Name37" presStyleLbl="parChTrans1D2" presStyleIdx="0" presStyleCnt="4"/>
      <dgm:spPr/>
    </dgm:pt>
    <dgm:pt modelId="{35212840-DF65-4E4F-AA69-9ED638D4711C}" type="pres">
      <dgm:prSet presAssocID="{3959D0E5-6BF9-4C79-961B-92B0C3D6C377}" presName="hierRoot2" presStyleCnt="0">
        <dgm:presLayoutVars>
          <dgm:hierBranch val="init"/>
        </dgm:presLayoutVars>
      </dgm:prSet>
      <dgm:spPr/>
    </dgm:pt>
    <dgm:pt modelId="{3F873E46-E05C-4EEF-86F0-541BD7397128}" type="pres">
      <dgm:prSet presAssocID="{3959D0E5-6BF9-4C79-961B-92B0C3D6C377}" presName="rootComposite" presStyleCnt="0"/>
      <dgm:spPr/>
    </dgm:pt>
    <dgm:pt modelId="{A9744232-428F-4D7E-B31E-273A2774185C}" type="pres">
      <dgm:prSet presAssocID="{3959D0E5-6BF9-4C79-961B-92B0C3D6C377}" presName="rootText" presStyleLbl="node2" presStyleIdx="0" presStyleCnt="4">
        <dgm:presLayoutVars>
          <dgm:chPref val="3"/>
        </dgm:presLayoutVars>
      </dgm:prSet>
      <dgm:spPr/>
    </dgm:pt>
    <dgm:pt modelId="{A4CC3FCA-0013-4227-B1D1-CBD78DD4C4C2}" type="pres">
      <dgm:prSet presAssocID="{3959D0E5-6BF9-4C79-961B-92B0C3D6C377}" presName="rootConnector" presStyleLbl="node2" presStyleIdx="0" presStyleCnt="4"/>
      <dgm:spPr/>
    </dgm:pt>
    <dgm:pt modelId="{BEAF0139-BA0E-4577-B662-A31102EFF9BC}" type="pres">
      <dgm:prSet presAssocID="{3959D0E5-6BF9-4C79-961B-92B0C3D6C377}" presName="hierChild4" presStyleCnt="0"/>
      <dgm:spPr/>
    </dgm:pt>
    <dgm:pt modelId="{8714B976-D5C7-468B-987A-36C54A473B64}" type="pres">
      <dgm:prSet presAssocID="{3959D0E5-6BF9-4C79-961B-92B0C3D6C377}" presName="hierChild5" presStyleCnt="0"/>
      <dgm:spPr/>
    </dgm:pt>
    <dgm:pt modelId="{1AE52CC2-539A-4B05-B49D-D8E13C8B61B3}" type="pres">
      <dgm:prSet presAssocID="{4601BEA6-9499-4BE5-B91A-2D9FEF13695A}" presName="Name37" presStyleLbl="parChTrans1D2" presStyleIdx="1" presStyleCnt="4"/>
      <dgm:spPr/>
    </dgm:pt>
    <dgm:pt modelId="{7EAD1AF0-6970-42FE-AC88-CB967DD04AAC}" type="pres">
      <dgm:prSet presAssocID="{19FCE2E1-E2C0-4539-9500-22477155A3A7}" presName="hierRoot2" presStyleCnt="0">
        <dgm:presLayoutVars>
          <dgm:hierBranch val="init"/>
        </dgm:presLayoutVars>
      </dgm:prSet>
      <dgm:spPr/>
    </dgm:pt>
    <dgm:pt modelId="{96560432-03D9-46AB-B655-9F65F03B40B2}" type="pres">
      <dgm:prSet presAssocID="{19FCE2E1-E2C0-4539-9500-22477155A3A7}" presName="rootComposite" presStyleCnt="0"/>
      <dgm:spPr/>
    </dgm:pt>
    <dgm:pt modelId="{C68E11CE-8B62-41E1-9066-7858A3AAA97A}" type="pres">
      <dgm:prSet presAssocID="{19FCE2E1-E2C0-4539-9500-22477155A3A7}" presName="rootText" presStyleLbl="node2" presStyleIdx="1" presStyleCnt="4">
        <dgm:presLayoutVars>
          <dgm:chPref val="3"/>
        </dgm:presLayoutVars>
      </dgm:prSet>
      <dgm:spPr/>
    </dgm:pt>
    <dgm:pt modelId="{4C52FC26-F7A2-4007-983C-2A5C9B12B657}" type="pres">
      <dgm:prSet presAssocID="{19FCE2E1-E2C0-4539-9500-22477155A3A7}" presName="rootConnector" presStyleLbl="node2" presStyleIdx="1" presStyleCnt="4"/>
      <dgm:spPr/>
    </dgm:pt>
    <dgm:pt modelId="{E6B577BC-B084-46AA-9D9A-B7CC5BE06252}" type="pres">
      <dgm:prSet presAssocID="{19FCE2E1-E2C0-4539-9500-22477155A3A7}" presName="hierChild4" presStyleCnt="0"/>
      <dgm:spPr/>
    </dgm:pt>
    <dgm:pt modelId="{E6CD251A-2CB6-4AEC-97D6-7C3BE9F0D6D8}" type="pres">
      <dgm:prSet presAssocID="{19FCE2E1-E2C0-4539-9500-22477155A3A7}" presName="hierChild5" presStyleCnt="0"/>
      <dgm:spPr/>
    </dgm:pt>
    <dgm:pt modelId="{A84D8F0A-05C9-4890-AF58-B27646B8CCB0}" type="pres">
      <dgm:prSet presAssocID="{440D6857-DD05-4FFD-8584-2EA67BAF978F}" presName="Name111" presStyleLbl="parChTrans1D3" presStyleIdx="0" presStyleCnt="2"/>
      <dgm:spPr/>
    </dgm:pt>
    <dgm:pt modelId="{C77A0C30-0BFA-45C7-A8A6-3EB2888FC561}" type="pres">
      <dgm:prSet presAssocID="{6BD4DBED-3812-49E3-8989-3166D2A512DC}" presName="hierRoot3" presStyleCnt="0">
        <dgm:presLayoutVars>
          <dgm:hierBranch val="init"/>
        </dgm:presLayoutVars>
      </dgm:prSet>
      <dgm:spPr/>
    </dgm:pt>
    <dgm:pt modelId="{CEDACB2A-4931-4BBD-B674-141EF39B61F2}" type="pres">
      <dgm:prSet presAssocID="{6BD4DBED-3812-49E3-8989-3166D2A512DC}" presName="rootComposite3" presStyleCnt="0"/>
      <dgm:spPr/>
    </dgm:pt>
    <dgm:pt modelId="{097DF346-503E-4065-A411-C418A73C620D}" type="pres">
      <dgm:prSet presAssocID="{6BD4DBED-3812-49E3-8989-3166D2A512DC}" presName="rootText3" presStyleLbl="asst2" presStyleIdx="0" presStyleCnt="2">
        <dgm:presLayoutVars>
          <dgm:chPref val="3"/>
        </dgm:presLayoutVars>
      </dgm:prSet>
      <dgm:spPr/>
    </dgm:pt>
    <dgm:pt modelId="{128EC90A-0B09-443E-A256-B2000C365F06}" type="pres">
      <dgm:prSet presAssocID="{6BD4DBED-3812-49E3-8989-3166D2A512DC}" presName="rootConnector3" presStyleLbl="asst2" presStyleIdx="0" presStyleCnt="2"/>
      <dgm:spPr/>
    </dgm:pt>
    <dgm:pt modelId="{A43FF3F0-2D6E-47C6-963A-DFAF45C18BA3}" type="pres">
      <dgm:prSet presAssocID="{6BD4DBED-3812-49E3-8989-3166D2A512DC}" presName="hierChild6" presStyleCnt="0"/>
      <dgm:spPr/>
    </dgm:pt>
    <dgm:pt modelId="{19DB178F-BFC6-47DF-9E73-2D07DA73D751}" type="pres">
      <dgm:prSet presAssocID="{6BD4DBED-3812-49E3-8989-3166D2A512DC}" presName="hierChild7" presStyleCnt="0"/>
      <dgm:spPr/>
    </dgm:pt>
    <dgm:pt modelId="{DED2A9B6-51BC-49BE-AFFD-973406B2A5D7}" type="pres">
      <dgm:prSet presAssocID="{F1306134-F26C-44D9-96C7-5D8279E906EF}" presName="Name111" presStyleLbl="parChTrans1D3" presStyleIdx="1" presStyleCnt="2"/>
      <dgm:spPr/>
    </dgm:pt>
    <dgm:pt modelId="{D6FBFD6D-56D1-4CE0-A9E8-D51E3946E4C2}" type="pres">
      <dgm:prSet presAssocID="{B27ABD8E-0780-480C-9CDE-232CB53872EC}" presName="hierRoot3" presStyleCnt="0">
        <dgm:presLayoutVars>
          <dgm:hierBranch val="init"/>
        </dgm:presLayoutVars>
      </dgm:prSet>
      <dgm:spPr/>
    </dgm:pt>
    <dgm:pt modelId="{8790D994-90F6-4EAC-A98C-E756E192E11D}" type="pres">
      <dgm:prSet presAssocID="{B27ABD8E-0780-480C-9CDE-232CB53872EC}" presName="rootComposite3" presStyleCnt="0"/>
      <dgm:spPr/>
    </dgm:pt>
    <dgm:pt modelId="{65B2739D-411B-4877-989C-9AC350F5D520}" type="pres">
      <dgm:prSet presAssocID="{B27ABD8E-0780-480C-9CDE-232CB53872EC}" presName="rootText3" presStyleLbl="asst2" presStyleIdx="1" presStyleCnt="2">
        <dgm:presLayoutVars>
          <dgm:chPref val="3"/>
        </dgm:presLayoutVars>
      </dgm:prSet>
      <dgm:spPr/>
    </dgm:pt>
    <dgm:pt modelId="{C234A3EE-97D5-4389-8BE3-D5BC7009AD47}" type="pres">
      <dgm:prSet presAssocID="{B27ABD8E-0780-480C-9CDE-232CB53872EC}" presName="rootConnector3" presStyleLbl="asst2" presStyleIdx="1" presStyleCnt="2"/>
      <dgm:spPr/>
    </dgm:pt>
    <dgm:pt modelId="{EEE4966B-F829-4355-B396-03339C7DBA21}" type="pres">
      <dgm:prSet presAssocID="{B27ABD8E-0780-480C-9CDE-232CB53872EC}" presName="hierChild6" presStyleCnt="0"/>
      <dgm:spPr/>
    </dgm:pt>
    <dgm:pt modelId="{06D6944D-C02B-436E-9699-2ADA7E9C03A6}" type="pres">
      <dgm:prSet presAssocID="{B27ABD8E-0780-480C-9CDE-232CB53872EC}" presName="hierChild7" presStyleCnt="0"/>
      <dgm:spPr/>
    </dgm:pt>
    <dgm:pt modelId="{A92DDE7D-D297-4A1F-B536-84123373C433}" type="pres">
      <dgm:prSet presAssocID="{7C3724FC-14C4-4C67-9E0B-016F895F3B8F}" presName="Name37" presStyleLbl="parChTrans1D2" presStyleIdx="2" presStyleCnt="4"/>
      <dgm:spPr/>
    </dgm:pt>
    <dgm:pt modelId="{2417BF79-D31F-4B67-B437-C6805F26E544}" type="pres">
      <dgm:prSet presAssocID="{EE889228-6F2A-4AD5-92E7-23E89651A899}" presName="hierRoot2" presStyleCnt="0">
        <dgm:presLayoutVars>
          <dgm:hierBranch val="init"/>
        </dgm:presLayoutVars>
      </dgm:prSet>
      <dgm:spPr/>
    </dgm:pt>
    <dgm:pt modelId="{AD4B664E-9817-4900-9F6D-E6D67DA33407}" type="pres">
      <dgm:prSet presAssocID="{EE889228-6F2A-4AD5-92E7-23E89651A899}" presName="rootComposite" presStyleCnt="0"/>
      <dgm:spPr/>
    </dgm:pt>
    <dgm:pt modelId="{404CD793-4180-4B32-BFA0-A1E808DB2EBD}" type="pres">
      <dgm:prSet presAssocID="{EE889228-6F2A-4AD5-92E7-23E89651A899}" presName="rootText" presStyleLbl="node2" presStyleIdx="2" presStyleCnt="4">
        <dgm:presLayoutVars>
          <dgm:chPref val="3"/>
        </dgm:presLayoutVars>
      </dgm:prSet>
      <dgm:spPr/>
    </dgm:pt>
    <dgm:pt modelId="{EB4EDF85-61C5-4120-8EFF-878A4A030011}" type="pres">
      <dgm:prSet presAssocID="{EE889228-6F2A-4AD5-92E7-23E89651A899}" presName="rootConnector" presStyleLbl="node2" presStyleIdx="2" presStyleCnt="4"/>
      <dgm:spPr/>
    </dgm:pt>
    <dgm:pt modelId="{D4FCBA39-B073-49A8-9163-FB9F14C340B4}" type="pres">
      <dgm:prSet presAssocID="{EE889228-6F2A-4AD5-92E7-23E89651A899}" presName="hierChild4" presStyleCnt="0"/>
      <dgm:spPr/>
    </dgm:pt>
    <dgm:pt modelId="{131C0834-EA83-45CD-AA3A-A28B620106B1}" type="pres">
      <dgm:prSet presAssocID="{EE889228-6F2A-4AD5-92E7-23E89651A899}" presName="hierChild5" presStyleCnt="0"/>
      <dgm:spPr/>
    </dgm:pt>
    <dgm:pt modelId="{7C35F08B-284E-4B9E-9C4C-A0789C662559}" type="pres">
      <dgm:prSet presAssocID="{5765F9D8-23E7-4C13-A43F-F40415ECC736}" presName="Name37" presStyleLbl="parChTrans1D2" presStyleIdx="3" presStyleCnt="4"/>
      <dgm:spPr/>
    </dgm:pt>
    <dgm:pt modelId="{ECE1A942-ADBF-4511-B9CC-EFC6367FB8B5}" type="pres">
      <dgm:prSet presAssocID="{7EC38CAB-56CF-43D1-BEED-BCCE1F4AC0A2}" presName="hierRoot2" presStyleCnt="0">
        <dgm:presLayoutVars>
          <dgm:hierBranch val="init"/>
        </dgm:presLayoutVars>
      </dgm:prSet>
      <dgm:spPr/>
    </dgm:pt>
    <dgm:pt modelId="{BF6A7036-EAC2-4FB3-9ACD-09D37FE354F4}" type="pres">
      <dgm:prSet presAssocID="{7EC38CAB-56CF-43D1-BEED-BCCE1F4AC0A2}" presName="rootComposite" presStyleCnt="0"/>
      <dgm:spPr/>
    </dgm:pt>
    <dgm:pt modelId="{B2747AD4-0D1B-49E0-8D1E-DBFD1CFDC5CE}" type="pres">
      <dgm:prSet presAssocID="{7EC38CAB-56CF-43D1-BEED-BCCE1F4AC0A2}" presName="rootText" presStyleLbl="node2" presStyleIdx="3" presStyleCnt="4">
        <dgm:presLayoutVars>
          <dgm:chPref val="3"/>
        </dgm:presLayoutVars>
      </dgm:prSet>
      <dgm:spPr/>
    </dgm:pt>
    <dgm:pt modelId="{7F5F5093-056E-486E-97A7-1D7D3C941811}" type="pres">
      <dgm:prSet presAssocID="{7EC38CAB-56CF-43D1-BEED-BCCE1F4AC0A2}" presName="rootConnector" presStyleLbl="node2" presStyleIdx="3" presStyleCnt="4"/>
      <dgm:spPr/>
    </dgm:pt>
    <dgm:pt modelId="{851B0032-B7C1-4403-B50E-4404B71A3634}" type="pres">
      <dgm:prSet presAssocID="{7EC38CAB-56CF-43D1-BEED-BCCE1F4AC0A2}" presName="hierChild4" presStyleCnt="0"/>
      <dgm:spPr/>
    </dgm:pt>
    <dgm:pt modelId="{B74C092C-7D40-4CF7-B7B6-7677717CFBF8}" type="pres">
      <dgm:prSet presAssocID="{7EC38CAB-56CF-43D1-BEED-BCCE1F4AC0A2}" presName="hierChild5" presStyleCnt="0"/>
      <dgm:spPr/>
    </dgm:pt>
    <dgm:pt modelId="{0A5ABF73-03C1-4F16-906E-A62F8CAA26EE}" type="pres">
      <dgm:prSet presAssocID="{4D2D3D7F-3076-46F9-A27A-979B6B48273A}" presName="hierChild3" presStyleCnt="0"/>
      <dgm:spPr/>
    </dgm:pt>
  </dgm:ptLst>
  <dgm:cxnLst>
    <dgm:cxn modelId="{31F3F309-1185-4F19-9FE9-EB69BEC18CB5}" srcId="{4D2D3D7F-3076-46F9-A27A-979B6B48273A}" destId="{19FCE2E1-E2C0-4539-9500-22477155A3A7}" srcOrd="1" destOrd="0" parTransId="{4601BEA6-9499-4BE5-B91A-2D9FEF13695A}" sibTransId="{0ECA896E-08F0-4105-9863-EAF107773413}"/>
    <dgm:cxn modelId="{E53E1E15-AF5B-4F2A-9E3D-7E7FEB21BF40}" srcId="{4D2D3D7F-3076-46F9-A27A-979B6B48273A}" destId="{EE889228-6F2A-4AD5-92E7-23E89651A899}" srcOrd="2" destOrd="0" parTransId="{7C3724FC-14C4-4C67-9E0B-016F895F3B8F}" sibTransId="{9DA2ED2A-CABC-4C48-8087-F4373466948A}"/>
    <dgm:cxn modelId="{78181C17-01FF-4B2A-9EBD-73EDFEE2180F}" type="presOf" srcId="{4D2D3D7F-3076-46F9-A27A-979B6B48273A}" destId="{16FAEC89-657D-4083-A7A2-286D2F00ED5E}" srcOrd="0" destOrd="0" presId="urn:microsoft.com/office/officeart/2005/8/layout/orgChart1"/>
    <dgm:cxn modelId="{6247A622-4E30-4448-9346-493F1799A2E3}" srcId="{19FCE2E1-E2C0-4539-9500-22477155A3A7}" destId="{B27ABD8E-0780-480C-9CDE-232CB53872EC}" srcOrd="1" destOrd="0" parTransId="{F1306134-F26C-44D9-96C7-5D8279E906EF}" sibTransId="{17B58C2D-C7BF-4E59-8F4D-C4A65DFEC74C}"/>
    <dgm:cxn modelId="{ABAADA28-4D20-450B-B7A9-6108400268F5}" type="presOf" srcId="{6BD4DBED-3812-49E3-8989-3166D2A512DC}" destId="{097DF346-503E-4065-A411-C418A73C620D}" srcOrd="0" destOrd="0" presId="urn:microsoft.com/office/officeart/2005/8/layout/orgChart1"/>
    <dgm:cxn modelId="{C294972A-8D67-4EB9-BA1C-EA0396E438E8}" type="presOf" srcId="{EE889228-6F2A-4AD5-92E7-23E89651A899}" destId="{EB4EDF85-61C5-4120-8EFF-878A4A030011}" srcOrd="1" destOrd="0" presId="urn:microsoft.com/office/officeart/2005/8/layout/orgChart1"/>
    <dgm:cxn modelId="{35420530-18A4-40C1-85D4-9DB0EDAE2E43}" type="presOf" srcId="{19FCE2E1-E2C0-4539-9500-22477155A3A7}" destId="{C68E11CE-8B62-41E1-9066-7858A3AAA97A}" srcOrd="0" destOrd="0" presId="urn:microsoft.com/office/officeart/2005/8/layout/orgChart1"/>
    <dgm:cxn modelId="{20C3833C-F2B7-40B9-90FD-974FDF79E17F}" type="presOf" srcId="{F1306134-F26C-44D9-96C7-5D8279E906EF}" destId="{DED2A9B6-51BC-49BE-AFFD-973406B2A5D7}" srcOrd="0" destOrd="0" presId="urn:microsoft.com/office/officeart/2005/8/layout/orgChart1"/>
    <dgm:cxn modelId="{62AC386A-397E-4A02-BD46-FA3562B7B61E}" type="presOf" srcId="{3959D0E5-6BF9-4C79-961B-92B0C3D6C377}" destId="{A9744232-428F-4D7E-B31E-273A2774185C}" srcOrd="0" destOrd="0" presId="urn:microsoft.com/office/officeart/2005/8/layout/orgChart1"/>
    <dgm:cxn modelId="{E9271673-3209-42A8-985B-98094611ADD3}" type="presOf" srcId="{19FCE2E1-E2C0-4539-9500-22477155A3A7}" destId="{4C52FC26-F7A2-4007-983C-2A5C9B12B657}" srcOrd="1" destOrd="0" presId="urn:microsoft.com/office/officeart/2005/8/layout/orgChart1"/>
    <dgm:cxn modelId="{70B30354-D0AC-49F6-BBAD-F0594B7C6DDE}" type="presOf" srcId="{5765F9D8-23E7-4C13-A43F-F40415ECC736}" destId="{7C35F08B-284E-4B9E-9C4C-A0789C662559}" srcOrd="0" destOrd="0" presId="urn:microsoft.com/office/officeart/2005/8/layout/orgChart1"/>
    <dgm:cxn modelId="{6B8D1178-FC77-480B-926C-8DF570BC460D}" type="presOf" srcId="{4D2D3D7F-3076-46F9-A27A-979B6B48273A}" destId="{9962C682-10D9-4D27-A21F-ACEC0CD846C0}" srcOrd="1" destOrd="0" presId="urn:microsoft.com/office/officeart/2005/8/layout/orgChart1"/>
    <dgm:cxn modelId="{F2533D5A-14EC-4233-86F0-FA66B2BF5425}" type="presOf" srcId="{7EC38CAB-56CF-43D1-BEED-BCCE1F4AC0A2}" destId="{7F5F5093-056E-486E-97A7-1D7D3C941811}" srcOrd="1" destOrd="0" presId="urn:microsoft.com/office/officeart/2005/8/layout/orgChart1"/>
    <dgm:cxn modelId="{58081480-28E7-487A-9530-B249C1C44161}" type="presOf" srcId="{EE889228-6F2A-4AD5-92E7-23E89651A899}" destId="{404CD793-4180-4B32-BFA0-A1E808DB2EBD}" srcOrd="0" destOrd="0" presId="urn:microsoft.com/office/officeart/2005/8/layout/orgChart1"/>
    <dgm:cxn modelId="{B22681A4-EB82-4A2E-818D-BD4CCCACA21D}" type="presOf" srcId="{7EC38CAB-56CF-43D1-BEED-BCCE1F4AC0A2}" destId="{B2747AD4-0D1B-49E0-8D1E-DBFD1CFDC5CE}" srcOrd="0" destOrd="0" presId="urn:microsoft.com/office/officeart/2005/8/layout/orgChart1"/>
    <dgm:cxn modelId="{2751EEB9-B5D4-411F-87EC-BF47C8EC8869}" type="presOf" srcId="{B27ABD8E-0780-480C-9CDE-232CB53872EC}" destId="{65B2739D-411B-4877-989C-9AC350F5D520}" srcOrd="0" destOrd="0" presId="urn:microsoft.com/office/officeart/2005/8/layout/orgChart1"/>
    <dgm:cxn modelId="{F231B7BC-95F8-4461-8170-CD089FE4A725}" type="presOf" srcId="{B27ABD8E-0780-480C-9CDE-232CB53872EC}" destId="{C234A3EE-97D5-4389-8BE3-D5BC7009AD47}" srcOrd="1" destOrd="0" presId="urn:microsoft.com/office/officeart/2005/8/layout/orgChart1"/>
    <dgm:cxn modelId="{69D35FCD-A039-45C8-8343-B5FAD85FFFCC}" srcId="{19FCE2E1-E2C0-4539-9500-22477155A3A7}" destId="{6BD4DBED-3812-49E3-8989-3166D2A512DC}" srcOrd="0" destOrd="0" parTransId="{440D6857-DD05-4FFD-8584-2EA67BAF978F}" sibTransId="{FE52A5F1-60E5-4DB1-B59E-F360506CE92D}"/>
    <dgm:cxn modelId="{81AC63D4-91FD-4103-B2B7-053EF875B313}" type="presOf" srcId="{440D6857-DD05-4FFD-8584-2EA67BAF978F}" destId="{A84D8F0A-05C9-4890-AF58-B27646B8CCB0}" srcOrd="0" destOrd="0" presId="urn:microsoft.com/office/officeart/2005/8/layout/orgChart1"/>
    <dgm:cxn modelId="{9BDF67D5-B022-4C9F-9396-BA3709866FAA}" type="presOf" srcId="{3959D0E5-6BF9-4C79-961B-92B0C3D6C377}" destId="{A4CC3FCA-0013-4227-B1D1-CBD78DD4C4C2}" srcOrd="1" destOrd="0" presId="urn:microsoft.com/office/officeart/2005/8/layout/orgChart1"/>
    <dgm:cxn modelId="{69D26BD9-5A61-4522-92C0-93694C61B42F}" srcId="{0132BACF-9D4A-40CF-A074-776ECB6E2E9F}" destId="{4D2D3D7F-3076-46F9-A27A-979B6B48273A}" srcOrd="0" destOrd="0" parTransId="{7195896D-D255-4C52-83A8-7E3C6E525422}" sibTransId="{2935A9EB-2D82-491C-87BA-2E2CDFD2BE61}"/>
    <dgm:cxn modelId="{667ADFDA-BCCE-46B0-871A-E1FCEFCB3609}" type="presOf" srcId="{4601BEA6-9499-4BE5-B91A-2D9FEF13695A}" destId="{1AE52CC2-539A-4B05-B49D-D8E13C8B61B3}" srcOrd="0" destOrd="0" presId="urn:microsoft.com/office/officeart/2005/8/layout/orgChart1"/>
    <dgm:cxn modelId="{71D86EE4-23B7-4255-BB28-8F35F42C68F7}" type="presOf" srcId="{6BD4DBED-3812-49E3-8989-3166D2A512DC}" destId="{128EC90A-0B09-443E-A256-B2000C365F06}" srcOrd="1" destOrd="0" presId="urn:microsoft.com/office/officeart/2005/8/layout/orgChart1"/>
    <dgm:cxn modelId="{86A074E8-1574-4030-891B-BA9A0B57B960}" type="presOf" srcId="{7C3724FC-14C4-4C67-9E0B-016F895F3B8F}" destId="{A92DDE7D-D297-4A1F-B536-84123373C433}" srcOrd="0" destOrd="0" presId="urn:microsoft.com/office/officeart/2005/8/layout/orgChart1"/>
    <dgm:cxn modelId="{B6C27FEA-810D-435F-9632-2EAD3937CB35}" srcId="{4D2D3D7F-3076-46F9-A27A-979B6B48273A}" destId="{7EC38CAB-56CF-43D1-BEED-BCCE1F4AC0A2}" srcOrd="3" destOrd="0" parTransId="{5765F9D8-23E7-4C13-A43F-F40415ECC736}" sibTransId="{8B0A1F09-7863-44C0-8EFC-1850353AC634}"/>
    <dgm:cxn modelId="{DB56B6ED-F551-4CC3-8F76-D815E62C6577}" type="presOf" srcId="{0132BACF-9D4A-40CF-A074-776ECB6E2E9F}" destId="{47673D82-CA1B-4C77-9581-7A7DAA392C44}" srcOrd="0" destOrd="0" presId="urn:microsoft.com/office/officeart/2005/8/layout/orgChart1"/>
    <dgm:cxn modelId="{632F84F7-D7FB-493D-8D34-1FE107BE4874}" srcId="{4D2D3D7F-3076-46F9-A27A-979B6B48273A}" destId="{3959D0E5-6BF9-4C79-961B-92B0C3D6C377}" srcOrd="0" destOrd="0" parTransId="{CB043C6D-85D8-4083-A4C4-4D208347A432}" sibTransId="{CD275ECF-6B01-4A20-B2FC-2B2CF8348273}"/>
    <dgm:cxn modelId="{138652FD-3FCC-4034-A867-4D490C2F669B}" type="presOf" srcId="{CB043C6D-85D8-4083-A4C4-4D208347A432}" destId="{B91B3874-E910-43F8-B278-FD296F57BE39}" srcOrd="0" destOrd="0" presId="urn:microsoft.com/office/officeart/2005/8/layout/orgChart1"/>
    <dgm:cxn modelId="{CCF4F2C4-77FC-48BB-8BEA-AF5D4A9A5B7C}" type="presParOf" srcId="{47673D82-CA1B-4C77-9581-7A7DAA392C44}" destId="{A3C302C2-CDBA-4CF9-8434-D66A460E4257}" srcOrd="0" destOrd="0" presId="urn:microsoft.com/office/officeart/2005/8/layout/orgChart1"/>
    <dgm:cxn modelId="{F460DE66-46E1-4DB9-BFAB-5286E6BBA8D0}" type="presParOf" srcId="{A3C302C2-CDBA-4CF9-8434-D66A460E4257}" destId="{535253C7-6653-42EA-838E-C60A96C7E611}" srcOrd="0" destOrd="0" presId="urn:microsoft.com/office/officeart/2005/8/layout/orgChart1"/>
    <dgm:cxn modelId="{6D99E87B-03A8-47C9-83B8-BFF3500015F1}" type="presParOf" srcId="{535253C7-6653-42EA-838E-C60A96C7E611}" destId="{16FAEC89-657D-4083-A7A2-286D2F00ED5E}" srcOrd="0" destOrd="0" presId="urn:microsoft.com/office/officeart/2005/8/layout/orgChart1"/>
    <dgm:cxn modelId="{1A2FDFC8-02D9-4670-A0A2-296D23CD7598}" type="presParOf" srcId="{535253C7-6653-42EA-838E-C60A96C7E611}" destId="{9962C682-10D9-4D27-A21F-ACEC0CD846C0}" srcOrd="1" destOrd="0" presId="urn:microsoft.com/office/officeart/2005/8/layout/orgChart1"/>
    <dgm:cxn modelId="{BB1BC247-38E7-4E62-AB94-124F1D0A476C}" type="presParOf" srcId="{A3C302C2-CDBA-4CF9-8434-D66A460E4257}" destId="{288BE4B9-93C9-4243-AFCB-B1F565FE9373}" srcOrd="1" destOrd="0" presId="urn:microsoft.com/office/officeart/2005/8/layout/orgChart1"/>
    <dgm:cxn modelId="{F3D5531C-A2B2-484B-A24D-15A59ED103E6}" type="presParOf" srcId="{288BE4B9-93C9-4243-AFCB-B1F565FE9373}" destId="{B91B3874-E910-43F8-B278-FD296F57BE39}" srcOrd="0" destOrd="0" presId="urn:microsoft.com/office/officeart/2005/8/layout/orgChart1"/>
    <dgm:cxn modelId="{D4A2B893-E82B-4210-9E0D-83024544C717}" type="presParOf" srcId="{288BE4B9-93C9-4243-AFCB-B1F565FE9373}" destId="{35212840-DF65-4E4F-AA69-9ED638D4711C}" srcOrd="1" destOrd="0" presId="urn:microsoft.com/office/officeart/2005/8/layout/orgChart1"/>
    <dgm:cxn modelId="{E3692A78-F6F8-426E-8E11-CFA963AC31FB}" type="presParOf" srcId="{35212840-DF65-4E4F-AA69-9ED638D4711C}" destId="{3F873E46-E05C-4EEF-86F0-541BD7397128}" srcOrd="0" destOrd="0" presId="urn:microsoft.com/office/officeart/2005/8/layout/orgChart1"/>
    <dgm:cxn modelId="{0F77143B-EE1F-4F21-AE8F-A978863DBFE3}" type="presParOf" srcId="{3F873E46-E05C-4EEF-86F0-541BD7397128}" destId="{A9744232-428F-4D7E-B31E-273A2774185C}" srcOrd="0" destOrd="0" presId="urn:microsoft.com/office/officeart/2005/8/layout/orgChart1"/>
    <dgm:cxn modelId="{E11CB64E-70CD-4D70-A3AE-43315F6B2602}" type="presParOf" srcId="{3F873E46-E05C-4EEF-86F0-541BD7397128}" destId="{A4CC3FCA-0013-4227-B1D1-CBD78DD4C4C2}" srcOrd="1" destOrd="0" presId="urn:microsoft.com/office/officeart/2005/8/layout/orgChart1"/>
    <dgm:cxn modelId="{09BF2B8D-190A-44E3-ADEC-41B4733AABF9}" type="presParOf" srcId="{35212840-DF65-4E4F-AA69-9ED638D4711C}" destId="{BEAF0139-BA0E-4577-B662-A31102EFF9BC}" srcOrd="1" destOrd="0" presId="urn:microsoft.com/office/officeart/2005/8/layout/orgChart1"/>
    <dgm:cxn modelId="{97C1EDEE-2AFB-461C-B56A-CB1E8C5D4A96}" type="presParOf" srcId="{35212840-DF65-4E4F-AA69-9ED638D4711C}" destId="{8714B976-D5C7-468B-987A-36C54A473B64}" srcOrd="2" destOrd="0" presId="urn:microsoft.com/office/officeart/2005/8/layout/orgChart1"/>
    <dgm:cxn modelId="{28BDE4D7-5F5A-4704-93F5-2FAA1B04A0E5}" type="presParOf" srcId="{288BE4B9-93C9-4243-AFCB-B1F565FE9373}" destId="{1AE52CC2-539A-4B05-B49D-D8E13C8B61B3}" srcOrd="2" destOrd="0" presId="urn:microsoft.com/office/officeart/2005/8/layout/orgChart1"/>
    <dgm:cxn modelId="{347D1463-77E5-492F-AC1D-2F53C78BBB19}" type="presParOf" srcId="{288BE4B9-93C9-4243-AFCB-B1F565FE9373}" destId="{7EAD1AF0-6970-42FE-AC88-CB967DD04AAC}" srcOrd="3" destOrd="0" presId="urn:microsoft.com/office/officeart/2005/8/layout/orgChart1"/>
    <dgm:cxn modelId="{3A72A309-F5A2-4497-A80F-4BFCF84D1CE9}" type="presParOf" srcId="{7EAD1AF0-6970-42FE-AC88-CB967DD04AAC}" destId="{96560432-03D9-46AB-B655-9F65F03B40B2}" srcOrd="0" destOrd="0" presId="urn:microsoft.com/office/officeart/2005/8/layout/orgChart1"/>
    <dgm:cxn modelId="{BB70E85B-C5C4-4C75-A1E6-6243BDF1162E}" type="presParOf" srcId="{96560432-03D9-46AB-B655-9F65F03B40B2}" destId="{C68E11CE-8B62-41E1-9066-7858A3AAA97A}" srcOrd="0" destOrd="0" presId="urn:microsoft.com/office/officeart/2005/8/layout/orgChart1"/>
    <dgm:cxn modelId="{F3715282-ED30-4C50-968E-4DEB6BECE6F9}" type="presParOf" srcId="{96560432-03D9-46AB-B655-9F65F03B40B2}" destId="{4C52FC26-F7A2-4007-983C-2A5C9B12B657}" srcOrd="1" destOrd="0" presId="urn:microsoft.com/office/officeart/2005/8/layout/orgChart1"/>
    <dgm:cxn modelId="{6D6ECFCD-9C6A-4C8C-83D3-4FB77D81FEAE}" type="presParOf" srcId="{7EAD1AF0-6970-42FE-AC88-CB967DD04AAC}" destId="{E6B577BC-B084-46AA-9D9A-B7CC5BE06252}" srcOrd="1" destOrd="0" presId="urn:microsoft.com/office/officeart/2005/8/layout/orgChart1"/>
    <dgm:cxn modelId="{44774280-E58F-412A-BF09-47D952CEF9C8}" type="presParOf" srcId="{7EAD1AF0-6970-42FE-AC88-CB967DD04AAC}" destId="{E6CD251A-2CB6-4AEC-97D6-7C3BE9F0D6D8}" srcOrd="2" destOrd="0" presId="urn:microsoft.com/office/officeart/2005/8/layout/orgChart1"/>
    <dgm:cxn modelId="{65A53E57-6F8A-4500-AEC9-242F285CC8A5}" type="presParOf" srcId="{E6CD251A-2CB6-4AEC-97D6-7C3BE9F0D6D8}" destId="{A84D8F0A-05C9-4890-AF58-B27646B8CCB0}" srcOrd="0" destOrd="0" presId="urn:microsoft.com/office/officeart/2005/8/layout/orgChart1"/>
    <dgm:cxn modelId="{429E0266-4A5F-4B94-842C-8C77072F4032}" type="presParOf" srcId="{E6CD251A-2CB6-4AEC-97D6-7C3BE9F0D6D8}" destId="{C77A0C30-0BFA-45C7-A8A6-3EB2888FC561}" srcOrd="1" destOrd="0" presId="urn:microsoft.com/office/officeart/2005/8/layout/orgChart1"/>
    <dgm:cxn modelId="{0AD63CAC-C237-44E9-ABF4-3FA417C2A8D3}" type="presParOf" srcId="{C77A0C30-0BFA-45C7-A8A6-3EB2888FC561}" destId="{CEDACB2A-4931-4BBD-B674-141EF39B61F2}" srcOrd="0" destOrd="0" presId="urn:microsoft.com/office/officeart/2005/8/layout/orgChart1"/>
    <dgm:cxn modelId="{3BFC112E-F762-4CBD-9588-2ED5D16ED3C4}" type="presParOf" srcId="{CEDACB2A-4931-4BBD-B674-141EF39B61F2}" destId="{097DF346-503E-4065-A411-C418A73C620D}" srcOrd="0" destOrd="0" presId="urn:microsoft.com/office/officeart/2005/8/layout/orgChart1"/>
    <dgm:cxn modelId="{EAFF75E0-B37B-4D51-A1F4-791260CD65C5}" type="presParOf" srcId="{CEDACB2A-4931-4BBD-B674-141EF39B61F2}" destId="{128EC90A-0B09-443E-A256-B2000C365F06}" srcOrd="1" destOrd="0" presId="urn:microsoft.com/office/officeart/2005/8/layout/orgChart1"/>
    <dgm:cxn modelId="{9099E331-B4DD-4578-BEE0-F7BEA5B836AF}" type="presParOf" srcId="{C77A0C30-0BFA-45C7-A8A6-3EB2888FC561}" destId="{A43FF3F0-2D6E-47C6-963A-DFAF45C18BA3}" srcOrd="1" destOrd="0" presId="urn:microsoft.com/office/officeart/2005/8/layout/orgChart1"/>
    <dgm:cxn modelId="{FD373F6F-A491-4739-A979-1B6A645D3A47}" type="presParOf" srcId="{C77A0C30-0BFA-45C7-A8A6-3EB2888FC561}" destId="{19DB178F-BFC6-47DF-9E73-2D07DA73D751}" srcOrd="2" destOrd="0" presId="urn:microsoft.com/office/officeart/2005/8/layout/orgChart1"/>
    <dgm:cxn modelId="{800A1CF1-B659-4EE1-BCCF-BBDBC7EAEB11}" type="presParOf" srcId="{E6CD251A-2CB6-4AEC-97D6-7C3BE9F0D6D8}" destId="{DED2A9B6-51BC-49BE-AFFD-973406B2A5D7}" srcOrd="2" destOrd="0" presId="urn:microsoft.com/office/officeart/2005/8/layout/orgChart1"/>
    <dgm:cxn modelId="{181505BD-8927-4BCE-8300-CAF9A849990F}" type="presParOf" srcId="{E6CD251A-2CB6-4AEC-97D6-7C3BE9F0D6D8}" destId="{D6FBFD6D-56D1-4CE0-A9E8-D51E3946E4C2}" srcOrd="3" destOrd="0" presId="urn:microsoft.com/office/officeart/2005/8/layout/orgChart1"/>
    <dgm:cxn modelId="{C37BFCF1-C3C3-443D-AFA4-D7C69C250506}" type="presParOf" srcId="{D6FBFD6D-56D1-4CE0-A9E8-D51E3946E4C2}" destId="{8790D994-90F6-4EAC-A98C-E756E192E11D}" srcOrd="0" destOrd="0" presId="urn:microsoft.com/office/officeart/2005/8/layout/orgChart1"/>
    <dgm:cxn modelId="{7D95F665-3434-497D-ABFC-905678340DD5}" type="presParOf" srcId="{8790D994-90F6-4EAC-A98C-E756E192E11D}" destId="{65B2739D-411B-4877-989C-9AC350F5D520}" srcOrd="0" destOrd="0" presId="urn:microsoft.com/office/officeart/2005/8/layout/orgChart1"/>
    <dgm:cxn modelId="{DA16A629-A16E-4737-ABF8-6ED515FE81AC}" type="presParOf" srcId="{8790D994-90F6-4EAC-A98C-E756E192E11D}" destId="{C234A3EE-97D5-4389-8BE3-D5BC7009AD47}" srcOrd="1" destOrd="0" presId="urn:microsoft.com/office/officeart/2005/8/layout/orgChart1"/>
    <dgm:cxn modelId="{CF396D33-1C4A-4A4A-9271-677F8C64D18C}" type="presParOf" srcId="{D6FBFD6D-56D1-4CE0-A9E8-D51E3946E4C2}" destId="{EEE4966B-F829-4355-B396-03339C7DBA21}" srcOrd="1" destOrd="0" presId="urn:microsoft.com/office/officeart/2005/8/layout/orgChart1"/>
    <dgm:cxn modelId="{52EC1A0A-7F77-4DF2-A766-E92DE71D0A71}" type="presParOf" srcId="{D6FBFD6D-56D1-4CE0-A9E8-D51E3946E4C2}" destId="{06D6944D-C02B-436E-9699-2ADA7E9C03A6}" srcOrd="2" destOrd="0" presId="urn:microsoft.com/office/officeart/2005/8/layout/orgChart1"/>
    <dgm:cxn modelId="{1BDFFDB7-4F3A-4DF2-B13E-429EBD2542D7}" type="presParOf" srcId="{288BE4B9-93C9-4243-AFCB-B1F565FE9373}" destId="{A92DDE7D-D297-4A1F-B536-84123373C433}" srcOrd="4" destOrd="0" presId="urn:microsoft.com/office/officeart/2005/8/layout/orgChart1"/>
    <dgm:cxn modelId="{980ECA74-B9A2-434D-A106-0F90D692AB26}" type="presParOf" srcId="{288BE4B9-93C9-4243-AFCB-B1F565FE9373}" destId="{2417BF79-D31F-4B67-B437-C6805F26E544}" srcOrd="5" destOrd="0" presId="urn:microsoft.com/office/officeart/2005/8/layout/orgChart1"/>
    <dgm:cxn modelId="{183050BB-FFCA-4B74-B313-D7FE7066AF08}" type="presParOf" srcId="{2417BF79-D31F-4B67-B437-C6805F26E544}" destId="{AD4B664E-9817-4900-9F6D-E6D67DA33407}" srcOrd="0" destOrd="0" presId="urn:microsoft.com/office/officeart/2005/8/layout/orgChart1"/>
    <dgm:cxn modelId="{59162D24-44CC-43D4-B5FE-A2A76FDDD610}" type="presParOf" srcId="{AD4B664E-9817-4900-9F6D-E6D67DA33407}" destId="{404CD793-4180-4B32-BFA0-A1E808DB2EBD}" srcOrd="0" destOrd="0" presId="urn:microsoft.com/office/officeart/2005/8/layout/orgChart1"/>
    <dgm:cxn modelId="{B8ADC45F-260B-4E59-996C-400C4719CD20}" type="presParOf" srcId="{AD4B664E-9817-4900-9F6D-E6D67DA33407}" destId="{EB4EDF85-61C5-4120-8EFF-878A4A030011}" srcOrd="1" destOrd="0" presId="urn:microsoft.com/office/officeart/2005/8/layout/orgChart1"/>
    <dgm:cxn modelId="{04473DBC-E71A-40FA-8A68-200958FCE9EC}" type="presParOf" srcId="{2417BF79-D31F-4B67-B437-C6805F26E544}" destId="{D4FCBA39-B073-49A8-9163-FB9F14C340B4}" srcOrd="1" destOrd="0" presId="urn:microsoft.com/office/officeart/2005/8/layout/orgChart1"/>
    <dgm:cxn modelId="{30BE73B1-6899-4868-A19F-DF24D70E2A36}" type="presParOf" srcId="{2417BF79-D31F-4B67-B437-C6805F26E544}" destId="{131C0834-EA83-45CD-AA3A-A28B620106B1}" srcOrd="2" destOrd="0" presId="urn:microsoft.com/office/officeart/2005/8/layout/orgChart1"/>
    <dgm:cxn modelId="{2630968F-9EF5-4172-9933-7BFC4027A7CC}" type="presParOf" srcId="{288BE4B9-93C9-4243-AFCB-B1F565FE9373}" destId="{7C35F08B-284E-4B9E-9C4C-A0789C662559}" srcOrd="6" destOrd="0" presId="urn:microsoft.com/office/officeart/2005/8/layout/orgChart1"/>
    <dgm:cxn modelId="{CDDAFD12-5940-4FC6-98B1-BD40DC9E4EA5}" type="presParOf" srcId="{288BE4B9-93C9-4243-AFCB-B1F565FE9373}" destId="{ECE1A942-ADBF-4511-B9CC-EFC6367FB8B5}" srcOrd="7" destOrd="0" presId="urn:microsoft.com/office/officeart/2005/8/layout/orgChart1"/>
    <dgm:cxn modelId="{A375A51A-0CE3-4C90-A808-ECDD2BA3576B}" type="presParOf" srcId="{ECE1A942-ADBF-4511-B9CC-EFC6367FB8B5}" destId="{BF6A7036-EAC2-4FB3-9ACD-09D37FE354F4}" srcOrd="0" destOrd="0" presId="urn:microsoft.com/office/officeart/2005/8/layout/orgChart1"/>
    <dgm:cxn modelId="{E733CD82-2B28-49D4-922F-73F151DAA39A}" type="presParOf" srcId="{BF6A7036-EAC2-4FB3-9ACD-09D37FE354F4}" destId="{B2747AD4-0D1B-49E0-8D1E-DBFD1CFDC5CE}" srcOrd="0" destOrd="0" presId="urn:microsoft.com/office/officeart/2005/8/layout/orgChart1"/>
    <dgm:cxn modelId="{A7F2503F-1BB3-4DA3-B38F-13625282DF79}" type="presParOf" srcId="{BF6A7036-EAC2-4FB3-9ACD-09D37FE354F4}" destId="{7F5F5093-056E-486E-97A7-1D7D3C941811}" srcOrd="1" destOrd="0" presId="urn:microsoft.com/office/officeart/2005/8/layout/orgChart1"/>
    <dgm:cxn modelId="{7817AE78-38DE-47C7-81E9-FB13095B7799}" type="presParOf" srcId="{ECE1A942-ADBF-4511-B9CC-EFC6367FB8B5}" destId="{851B0032-B7C1-4403-B50E-4404B71A3634}" srcOrd="1" destOrd="0" presId="urn:microsoft.com/office/officeart/2005/8/layout/orgChart1"/>
    <dgm:cxn modelId="{A3509F92-353B-4F0B-9CBF-60703B214F91}" type="presParOf" srcId="{ECE1A942-ADBF-4511-B9CC-EFC6367FB8B5}" destId="{B74C092C-7D40-4CF7-B7B6-7677717CFBF8}" srcOrd="2" destOrd="0" presId="urn:microsoft.com/office/officeart/2005/8/layout/orgChart1"/>
    <dgm:cxn modelId="{666B1722-AC70-4ED3-9252-10616CAE15DC}" type="presParOf" srcId="{A3C302C2-CDBA-4CF9-8434-D66A460E4257}" destId="{0A5ABF73-03C1-4F16-906E-A62F8CAA26E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32BACF-9D4A-40CF-A074-776ECB6E2E9F}"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it-IT"/>
        </a:p>
      </dgm:t>
    </dgm:pt>
    <dgm:pt modelId="{6BD4DBED-3812-49E3-8989-3166D2A512DC}" type="asst">
      <dgm:prSet custT="1"/>
      <dgm:spPr>
        <a:solidFill>
          <a:srgbClr val="FF9900"/>
        </a:solidFill>
      </dgm:spPr>
      <dgm:t>
        <a:bodyPr/>
        <a:lstStyle/>
        <a:p>
          <a:r>
            <a:rPr lang="it-IT" sz="1600" dirty="0">
              <a:solidFill>
                <a:schemeClr val="tx1"/>
              </a:solidFill>
            </a:rPr>
            <a:t>Prevenzione non strutturale</a:t>
          </a:r>
        </a:p>
      </dgm:t>
    </dgm:pt>
    <dgm:pt modelId="{440D6857-DD05-4FFD-8584-2EA67BAF978F}" type="parTrans" cxnId="{69D35FCD-A039-45C8-8343-B5FAD85FFFCC}">
      <dgm:prSet/>
      <dgm:spPr/>
      <dgm:t>
        <a:bodyPr/>
        <a:lstStyle/>
        <a:p>
          <a:endParaRPr lang="it-IT"/>
        </a:p>
      </dgm:t>
    </dgm:pt>
    <dgm:pt modelId="{FE52A5F1-60E5-4DB1-B59E-F360506CE92D}" type="sibTrans" cxnId="{69D35FCD-A039-45C8-8343-B5FAD85FFFCC}">
      <dgm:prSet/>
      <dgm:spPr/>
      <dgm:t>
        <a:bodyPr/>
        <a:lstStyle/>
        <a:p>
          <a:endParaRPr lang="it-IT"/>
        </a:p>
      </dgm:t>
    </dgm:pt>
    <dgm:pt modelId="{B27ABD8E-0780-480C-9CDE-232CB53872EC}" type="asst">
      <dgm:prSet custT="1"/>
      <dgm:spPr>
        <a:solidFill>
          <a:schemeClr val="accent5">
            <a:lumMod val="90000"/>
          </a:schemeClr>
        </a:solidFill>
      </dgm:spPr>
      <dgm:t>
        <a:bodyPr/>
        <a:lstStyle/>
        <a:p>
          <a:r>
            <a:rPr lang="it-IT" sz="1400" dirty="0">
              <a:solidFill>
                <a:schemeClr val="bg1"/>
              </a:solidFill>
            </a:rPr>
            <a:t>Esercitazioni di protezione civile</a:t>
          </a:r>
        </a:p>
      </dgm:t>
    </dgm:pt>
    <dgm:pt modelId="{F1306134-F26C-44D9-96C7-5D8279E906EF}" type="parTrans" cxnId="{6247A622-4E30-4448-9346-493F1799A2E3}">
      <dgm:prSet/>
      <dgm:spPr/>
      <dgm:t>
        <a:bodyPr/>
        <a:lstStyle/>
        <a:p>
          <a:endParaRPr lang="it-IT"/>
        </a:p>
      </dgm:t>
    </dgm:pt>
    <dgm:pt modelId="{17B58C2D-C7BF-4E59-8F4D-C4A65DFEC74C}" type="sibTrans" cxnId="{6247A622-4E30-4448-9346-493F1799A2E3}">
      <dgm:prSet/>
      <dgm:spPr/>
      <dgm:t>
        <a:bodyPr/>
        <a:lstStyle/>
        <a:p>
          <a:endParaRPr lang="it-IT"/>
        </a:p>
      </dgm:t>
    </dgm:pt>
    <dgm:pt modelId="{DFBFC681-5BB8-4939-8C2F-6A2ADA696C4F}">
      <dgm:prSet custT="1"/>
      <dgm:spPr>
        <a:solidFill>
          <a:schemeClr val="accent5">
            <a:lumMod val="90000"/>
          </a:schemeClr>
        </a:solidFill>
      </dgm:spPr>
      <dgm:t>
        <a:bodyPr/>
        <a:lstStyle/>
        <a:p>
          <a:r>
            <a:rPr lang="it-IT" sz="1400" dirty="0">
              <a:solidFill>
                <a:schemeClr val="bg1"/>
              </a:solidFill>
            </a:rPr>
            <a:t>Pianificazione di protezione civile</a:t>
          </a:r>
        </a:p>
      </dgm:t>
    </dgm:pt>
    <dgm:pt modelId="{7008E560-6192-4050-9B3D-80261C4D8173}" type="parTrans" cxnId="{196562EB-AD4B-47B0-AB02-C93E674214C2}">
      <dgm:prSet/>
      <dgm:spPr/>
      <dgm:t>
        <a:bodyPr/>
        <a:lstStyle/>
        <a:p>
          <a:endParaRPr lang="it-IT"/>
        </a:p>
      </dgm:t>
    </dgm:pt>
    <dgm:pt modelId="{B8C62990-75D7-4FBB-847F-EFB1EFE21548}" type="sibTrans" cxnId="{196562EB-AD4B-47B0-AB02-C93E674214C2}">
      <dgm:prSet/>
      <dgm:spPr/>
      <dgm:t>
        <a:bodyPr/>
        <a:lstStyle/>
        <a:p>
          <a:endParaRPr lang="it-IT"/>
        </a:p>
      </dgm:t>
    </dgm:pt>
    <dgm:pt modelId="{56BD817D-FFDF-4088-821E-588790BD6A8D}">
      <dgm:prSet custT="1"/>
      <dgm:spPr/>
      <dgm:t>
        <a:bodyPr/>
        <a:lstStyle/>
        <a:p>
          <a:r>
            <a:rPr lang="it-IT" sz="1400" dirty="0">
              <a:solidFill>
                <a:schemeClr val="bg1"/>
              </a:solidFill>
            </a:rPr>
            <a:t>Allertamento del Servizio nazionale</a:t>
          </a:r>
        </a:p>
        <a:p>
          <a:r>
            <a:rPr lang="it-IT" sz="1400" dirty="0">
              <a:solidFill>
                <a:schemeClr val="bg1"/>
              </a:solidFill>
            </a:rPr>
            <a:t>(Monitoraggio e sorveglianza)</a:t>
          </a:r>
        </a:p>
      </dgm:t>
    </dgm:pt>
    <dgm:pt modelId="{4CCDD76D-D1E2-47D0-A9B2-D8CACA887F3D}" type="parTrans" cxnId="{5190625D-EE1E-462D-B6E5-6E379AAD2B9D}">
      <dgm:prSet/>
      <dgm:spPr/>
      <dgm:t>
        <a:bodyPr/>
        <a:lstStyle/>
        <a:p>
          <a:endParaRPr lang="it-IT"/>
        </a:p>
      </dgm:t>
    </dgm:pt>
    <dgm:pt modelId="{194530F8-2DD1-4544-8161-9FDB61DEA47E}" type="sibTrans" cxnId="{5190625D-EE1E-462D-B6E5-6E379AAD2B9D}">
      <dgm:prSet/>
      <dgm:spPr/>
      <dgm:t>
        <a:bodyPr/>
        <a:lstStyle/>
        <a:p>
          <a:endParaRPr lang="it-IT"/>
        </a:p>
      </dgm:t>
    </dgm:pt>
    <dgm:pt modelId="{A62C6F08-CA75-4367-881B-C8862A811977}">
      <dgm:prSet custT="1"/>
      <dgm:spPr>
        <a:solidFill>
          <a:schemeClr val="accent5">
            <a:lumMod val="90000"/>
          </a:schemeClr>
        </a:solidFill>
      </dgm:spPr>
      <dgm:t>
        <a:bodyPr/>
        <a:lstStyle/>
        <a:p>
          <a:r>
            <a:rPr lang="it-IT" sz="1400" dirty="0">
              <a:solidFill>
                <a:schemeClr val="bg1"/>
              </a:solidFill>
            </a:rPr>
            <a:t>Applicazione e aggiornamento della </a:t>
          </a:r>
        </a:p>
        <a:p>
          <a:r>
            <a:rPr lang="it-IT" sz="1400" dirty="0">
              <a:solidFill>
                <a:schemeClr val="bg1"/>
              </a:solidFill>
            </a:rPr>
            <a:t>normativa tecnica </a:t>
          </a:r>
        </a:p>
      </dgm:t>
    </dgm:pt>
    <dgm:pt modelId="{826E8712-8A2B-4E46-8BFA-77302ECFD6C3}" type="parTrans" cxnId="{941626F1-2766-466E-AC41-8B6CB9DDCA5E}">
      <dgm:prSet/>
      <dgm:spPr/>
      <dgm:t>
        <a:bodyPr/>
        <a:lstStyle/>
        <a:p>
          <a:endParaRPr lang="it-IT"/>
        </a:p>
      </dgm:t>
    </dgm:pt>
    <dgm:pt modelId="{8DB74879-CBA3-4123-BB74-5CC4E6B5310C}" type="sibTrans" cxnId="{941626F1-2766-466E-AC41-8B6CB9DDCA5E}">
      <dgm:prSet/>
      <dgm:spPr/>
      <dgm:t>
        <a:bodyPr/>
        <a:lstStyle/>
        <a:p>
          <a:endParaRPr lang="it-IT"/>
        </a:p>
      </dgm:t>
    </dgm:pt>
    <dgm:pt modelId="{57C133A6-4DD4-4884-A422-3BC14417350F}">
      <dgm:prSet custT="1"/>
      <dgm:spPr>
        <a:solidFill>
          <a:schemeClr val="accent5">
            <a:lumMod val="90000"/>
          </a:schemeClr>
        </a:solidFill>
      </dgm:spPr>
      <dgm:t>
        <a:bodyPr/>
        <a:lstStyle/>
        <a:p>
          <a:r>
            <a:rPr lang="it-IT" sz="1400" dirty="0">
              <a:solidFill>
                <a:schemeClr val="bg1"/>
              </a:solidFill>
            </a:rPr>
            <a:t>Diffusione della conoscenza e della </a:t>
          </a:r>
        </a:p>
        <a:p>
          <a:r>
            <a:rPr lang="it-IT" sz="1400" dirty="0">
              <a:solidFill>
                <a:schemeClr val="bg1"/>
              </a:solidFill>
            </a:rPr>
            <a:t>cultura di protezione civile</a:t>
          </a:r>
        </a:p>
      </dgm:t>
    </dgm:pt>
    <dgm:pt modelId="{0C63FEF0-2C54-44A6-8CDC-80A8D1229F88}" type="parTrans" cxnId="{90BB2572-6C40-4623-BD37-9DD103A7420E}">
      <dgm:prSet/>
      <dgm:spPr/>
      <dgm:t>
        <a:bodyPr/>
        <a:lstStyle/>
        <a:p>
          <a:endParaRPr lang="it-IT"/>
        </a:p>
      </dgm:t>
    </dgm:pt>
    <dgm:pt modelId="{90F98EDF-E9E1-4981-849C-1D5C3E4995E5}" type="sibTrans" cxnId="{90BB2572-6C40-4623-BD37-9DD103A7420E}">
      <dgm:prSet/>
      <dgm:spPr/>
      <dgm:t>
        <a:bodyPr/>
        <a:lstStyle/>
        <a:p>
          <a:endParaRPr lang="it-IT"/>
        </a:p>
      </dgm:t>
    </dgm:pt>
    <dgm:pt modelId="{285D6419-D1FB-4A9F-8912-EC070877A748}">
      <dgm:prSet custT="1"/>
      <dgm:spPr/>
      <dgm:t>
        <a:bodyPr/>
        <a:lstStyle/>
        <a:p>
          <a:r>
            <a:rPr lang="it-IT" sz="1400" dirty="0">
              <a:solidFill>
                <a:schemeClr val="bg1"/>
              </a:solidFill>
            </a:rPr>
            <a:t>Informazione alla popolazione</a:t>
          </a:r>
        </a:p>
      </dgm:t>
    </dgm:pt>
    <dgm:pt modelId="{3AAA6C3E-8DD5-4DF4-9053-33460F634E95}" type="parTrans" cxnId="{1A24C275-C795-4F61-8498-F928D848598E}">
      <dgm:prSet/>
      <dgm:spPr/>
      <dgm:t>
        <a:bodyPr/>
        <a:lstStyle/>
        <a:p>
          <a:endParaRPr lang="it-IT"/>
        </a:p>
      </dgm:t>
    </dgm:pt>
    <dgm:pt modelId="{AA43EDED-55DD-4958-B7B9-267D8E280483}" type="sibTrans" cxnId="{1A24C275-C795-4F61-8498-F928D848598E}">
      <dgm:prSet/>
      <dgm:spPr/>
      <dgm:t>
        <a:bodyPr/>
        <a:lstStyle/>
        <a:p>
          <a:endParaRPr lang="it-IT"/>
        </a:p>
      </dgm:t>
    </dgm:pt>
    <dgm:pt modelId="{C74C74B1-49B2-4B88-B143-52DA8E6CD727}">
      <dgm:prSet custT="1"/>
      <dgm:spPr/>
      <dgm:t>
        <a:bodyPr/>
        <a:lstStyle/>
        <a:p>
          <a:r>
            <a:rPr lang="it-IT" sz="1350" dirty="0">
              <a:solidFill>
                <a:schemeClr val="bg1"/>
              </a:solidFill>
            </a:rPr>
            <a:t>Raccordo tra la pianificazione di protezione civile e la pianificazione territoriale</a:t>
          </a:r>
        </a:p>
      </dgm:t>
    </dgm:pt>
    <dgm:pt modelId="{33CD7DBC-4A78-4567-9D79-FF018B16B68C}" type="parTrans" cxnId="{B8BBDA7E-D964-41E1-B909-6308095F24D0}">
      <dgm:prSet/>
      <dgm:spPr/>
      <dgm:t>
        <a:bodyPr/>
        <a:lstStyle/>
        <a:p>
          <a:endParaRPr lang="it-IT"/>
        </a:p>
      </dgm:t>
    </dgm:pt>
    <dgm:pt modelId="{575F3DA7-2BCC-4829-9172-E34B7901FE8D}" type="sibTrans" cxnId="{B8BBDA7E-D964-41E1-B909-6308095F24D0}">
      <dgm:prSet/>
      <dgm:spPr/>
      <dgm:t>
        <a:bodyPr/>
        <a:lstStyle/>
        <a:p>
          <a:endParaRPr lang="it-IT"/>
        </a:p>
      </dgm:t>
    </dgm:pt>
    <dgm:pt modelId="{DC9C5D53-D186-4DE2-B267-7C242916BF60}" type="pres">
      <dgm:prSet presAssocID="{0132BACF-9D4A-40CF-A074-776ECB6E2E9F}" presName="Name0" presStyleCnt="0">
        <dgm:presLayoutVars>
          <dgm:chPref val="1"/>
          <dgm:dir/>
          <dgm:animOne val="branch"/>
          <dgm:animLvl val="lvl"/>
          <dgm:resizeHandles val="exact"/>
        </dgm:presLayoutVars>
      </dgm:prSet>
      <dgm:spPr/>
    </dgm:pt>
    <dgm:pt modelId="{E4DB8AFB-4238-4FF1-AA1A-076E50350A4E}" type="pres">
      <dgm:prSet presAssocID="{6BD4DBED-3812-49E3-8989-3166D2A512DC}" presName="root1" presStyleCnt="0"/>
      <dgm:spPr/>
    </dgm:pt>
    <dgm:pt modelId="{8A7A660A-8454-4F0C-B659-D66614822ACE}" type="pres">
      <dgm:prSet presAssocID="{6BD4DBED-3812-49E3-8989-3166D2A512DC}" presName="LevelOneTextNode" presStyleLbl="node0" presStyleIdx="0" presStyleCnt="1" custAng="5400000" custScaleX="177754" custScaleY="61514" custLinFactX="-138648" custLinFactNeighborX="-200000" custLinFactNeighborY="0">
        <dgm:presLayoutVars>
          <dgm:chPref val="3"/>
        </dgm:presLayoutVars>
      </dgm:prSet>
      <dgm:spPr/>
    </dgm:pt>
    <dgm:pt modelId="{999A02E6-2997-4F12-BBAA-920E6EB6FA4B}" type="pres">
      <dgm:prSet presAssocID="{6BD4DBED-3812-49E3-8989-3166D2A512DC}" presName="level2hierChild" presStyleCnt="0"/>
      <dgm:spPr/>
    </dgm:pt>
    <dgm:pt modelId="{F229B44E-0BDE-47E9-8748-AD4BC7D01144}" type="pres">
      <dgm:prSet presAssocID="{4CCDD76D-D1E2-47D0-A9B2-D8CACA887F3D}" presName="conn2-1" presStyleLbl="parChTrans1D2" presStyleIdx="0" presStyleCnt="7"/>
      <dgm:spPr/>
    </dgm:pt>
    <dgm:pt modelId="{696CD576-718F-4279-9A7D-88BA8863F504}" type="pres">
      <dgm:prSet presAssocID="{4CCDD76D-D1E2-47D0-A9B2-D8CACA887F3D}" presName="connTx" presStyleLbl="parChTrans1D2" presStyleIdx="0" presStyleCnt="7"/>
      <dgm:spPr/>
    </dgm:pt>
    <dgm:pt modelId="{EBF1DE47-0538-416A-AE3A-148A8B17D2E8}" type="pres">
      <dgm:prSet presAssocID="{56BD817D-FFDF-4088-821E-588790BD6A8D}" presName="root2" presStyleCnt="0"/>
      <dgm:spPr/>
    </dgm:pt>
    <dgm:pt modelId="{3E32CD19-5223-42BE-8204-A3AE63FCF114}" type="pres">
      <dgm:prSet presAssocID="{56BD817D-FFDF-4088-821E-588790BD6A8D}" presName="LevelTwoTextNode" presStyleLbl="node2" presStyleIdx="0" presStyleCnt="6" custScaleX="152217">
        <dgm:presLayoutVars>
          <dgm:chPref val="3"/>
        </dgm:presLayoutVars>
      </dgm:prSet>
      <dgm:spPr/>
    </dgm:pt>
    <dgm:pt modelId="{780582A7-E916-4B8E-8670-43118C063285}" type="pres">
      <dgm:prSet presAssocID="{56BD817D-FFDF-4088-821E-588790BD6A8D}" presName="level3hierChild" presStyleCnt="0"/>
      <dgm:spPr/>
    </dgm:pt>
    <dgm:pt modelId="{E24A7C63-B39A-46E5-82DE-6F0B5DF3121D}" type="pres">
      <dgm:prSet presAssocID="{7008E560-6192-4050-9B3D-80261C4D8173}" presName="conn2-1" presStyleLbl="parChTrans1D2" presStyleIdx="1" presStyleCnt="7"/>
      <dgm:spPr/>
    </dgm:pt>
    <dgm:pt modelId="{C06253D4-A390-43DA-B443-C9B287A12038}" type="pres">
      <dgm:prSet presAssocID="{7008E560-6192-4050-9B3D-80261C4D8173}" presName="connTx" presStyleLbl="parChTrans1D2" presStyleIdx="1" presStyleCnt="7"/>
      <dgm:spPr/>
    </dgm:pt>
    <dgm:pt modelId="{4365FE70-AACF-4A21-A688-998735B3A137}" type="pres">
      <dgm:prSet presAssocID="{DFBFC681-5BB8-4939-8C2F-6A2ADA696C4F}" presName="root2" presStyleCnt="0"/>
      <dgm:spPr/>
    </dgm:pt>
    <dgm:pt modelId="{72716153-E2D9-49DE-A809-03B2435F290F}" type="pres">
      <dgm:prSet presAssocID="{DFBFC681-5BB8-4939-8C2F-6A2ADA696C4F}" presName="LevelTwoTextNode" presStyleLbl="node2" presStyleIdx="1" presStyleCnt="6" custScaleX="152217">
        <dgm:presLayoutVars>
          <dgm:chPref val="3"/>
        </dgm:presLayoutVars>
      </dgm:prSet>
      <dgm:spPr/>
    </dgm:pt>
    <dgm:pt modelId="{4A3D5AE5-F249-4C5E-BE55-C4BEEABBF922}" type="pres">
      <dgm:prSet presAssocID="{DFBFC681-5BB8-4939-8C2F-6A2ADA696C4F}" presName="level3hierChild" presStyleCnt="0"/>
      <dgm:spPr/>
    </dgm:pt>
    <dgm:pt modelId="{C73EFF26-91DF-4DD6-BFB6-9CC1AF53B6CE}" type="pres">
      <dgm:prSet presAssocID="{826E8712-8A2B-4E46-8BFA-77302ECFD6C3}" presName="conn2-1" presStyleLbl="parChTrans1D2" presStyleIdx="2" presStyleCnt="7"/>
      <dgm:spPr/>
    </dgm:pt>
    <dgm:pt modelId="{A3D6FE09-3448-4B17-BC59-871B99556E48}" type="pres">
      <dgm:prSet presAssocID="{826E8712-8A2B-4E46-8BFA-77302ECFD6C3}" presName="connTx" presStyleLbl="parChTrans1D2" presStyleIdx="2" presStyleCnt="7"/>
      <dgm:spPr/>
    </dgm:pt>
    <dgm:pt modelId="{F60643AC-F6D9-4176-A688-69F1550C97F6}" type="pres">
      <dgm:prSet presAssocID="{A62C6F08-CA75-4367-881B-C8862A811977}" presName="root2" presStyleCnt="0"/>
      <dgm:spPr/>
    </dgm:pt>
    <dgm:pt modelId="{81F3B3B0-1EF4-4C56-A343-D9B267E28960}" type="pres">
      <dgm:prSet presAssocID="{A62C6F08-CA75-4367-881B-C8862A811977}" presName="LevelTwoTextNode" presStyleLbl="node2" presStyleIdx="2" presStyleCnt="6" custScaleX="152217">
        <dgm:presLayoutVars>
          <dgm:chPref val="3"/>
        </dgm:presLayoutVars>
      </dgm:prSet>
      <dgm:spPr/>
    </dgm:pt>
    <dgm:pt modelId="{95EB7940-1572-4566-A554-C607CE534C85}" type="pres">
      <dgm:prSet presAssocID="{A62C6F08-CA75-4367-881B-C8862A811977}" presName="level3hierChild" presStyleCnt="0"/>
      <dgm:spPr/>
    </dgm:pt>
    <dgm:pt modelId="{A34F1DB2-1673-40F1-B5FD-F0FFB34BDCB6}" type="pres">
      <dgm:prSet presAssocID="{0C63FEF0-2C54-44A6-8CDC-80A8D1229F88}" presName="conn2-1" presStyleLbl="parChTrans1D2" presStyleIdx="3" presStyleCnt="7"/>
      <dgm:spPr/>
    </dgm:pt>
    <dgm:pt modelId="{D9571A6C-C8F3-4A8E-87C4-773BB158C28F}" type="pres">
      <dgm:prSet presAssocID="{0C63FEF0-2C54-44A6-8CDC-80A8D1229F88}" presName="connTx" presStyleLbl="parChTrans1D2" presStyleIdx="3" presStyleCnt="7"/>
      <dgm:spPr/>
    </dgm:pt>
    <dgm:pt modelId="{8E647775-E457-4AD9-8D05-592C63855C82}" type="pres">
      <dgm:prSet presAssocID="{57C133A6-4DD4-4884-A422-3BC14417350F}" presName="root2" presStyleCnt="0"/>
      <dgm:spPr/>
    </dgm:pt>
    <dgm:pt modelId="{C73DC177-36AF-42CB-90BB-5EF638DC8A21}" type="pres">
      <dgm:prSet presAssocID="{57C133A6-4DD4-4884-A422-3BC14417350F}" presName="LevelTwoTextNode" presStyleLbl="node2" presStyleIdx="3" presStyleCnt="6" custScaleX="152217">
        <dgm:presLayoutVars>
          <dgm:chPref val="3"/>
        </dgm:presLayoutVars>
      </dgm:prSet>
      <dgm:spPr/>
    </dgm:pt>
    <dgm:pt modelId="{FBA9B179-0DD8-4055-9D27-5AFE583A5EFC}" type="pres">
      <dgm:prSet presAssocID="{57C133A6-4DD4-4884-A422-3BC14417350F}" presName="level3hierChild" presStyleCnt="0"/>
      <dgm:spPr/>
    </dgm:pt>
    <dgm:pt modelId="{32A8B6F4-14E4-4C52-932A-3B2AEFC879E6}" type="pres">
      <dgm:prSet presAssocID="{3AAA6C3E-8DD5-4DF4-9053-33460F634E95}" presName="conn2-1" presStyleLbl="parChTrans1D2" presStyleIdx="4" presStyleCnt="7"/>
      <dgm:spPr/>
    </dgm:pt>
    <dgm:pt modelId="{FE4FA062-08B0-4F39-90BE-25A98D6AAEDC}" type="pres">
      <dgm:prSet presAssocID="{3AAA6C3E-8DD5-4DF4-9053-33460F634E95}" presName="connTx" presStyleLbl="parChTrans1D2" presStyleIdx="4" presStyleCnt="7"/>
      <dgm:spPr/>
    </dgm:pt>
    <dgm:pt modelId="{CAE4D579-599D-4DBA-99FE-483537CF14A4}" type="pres">
      <dgm:prSet presAssocID="{285D6419-D1FB-4A9F-8912-EC070877A748}" presName="root2" presStyleCnt="0"/>
      <dgm:spPr/>
    </dgm:pt>
    <dgm:pt modelId="{34AFB8B8-CF48-4D71-8EB8-268C7D16F29C}" type="pres">
      <dgm:prSet presAssocID="{285D6419-D1FB-4A9F-8912-EC070877A748}" presName="LevelTwoTextNode" presStyleLbl="node2" presStyleIdx="4" presStyleCnt="6" custScaleX="152217">
        <dgm:presLayoutVars>
          <dgm:chPref val="3"/>
        </dgm:presLayoutVars>
      </dgm:prSet>
      <dgm:spPr/>
    </dgm:pt>
    <dgm:pt modelId="{2D5C3A0C-B803-4FC0-8F00-6C542976FC75}" type="pres">
      <dgm:prSet presAssocID="{285D6419-D1FB-4A9F-8912-EC070877A748}" presName="level3hierChild" presStyleCnt="0"/>
      <dgm:spPr/>
    </dgm:pt>
    <dgm:pt modelId="{5356A730-B6F5-4FDA-976D-70F5B56271D4}" type="pres">
      <dgm:prSet presAssocID="{F1306134-F26C-44D9-96C7-5D8279E906EF}" presName="conn2-1" presStyleLbl="parChTrans1D2" presStyleIdx="5" presStyleCnt="7"/>
      <dgm:spPr/>
    </dgm:pt>
    <dgm:pt modelId="{EB27D61C-0080-4A08-9DA4-86D1F02F6A75}" type="pres">
      <dgm:prSet presAssocID="{F1306134-F26C-44D9-96C7-5D8279E906EF}" presName="connTx" presStyleLbl="parChTrans1D2" presStyleIdx="5" presStyleCnt="7"/>
      <dgm:spPr/>
    </dgm:pt>
    <dgm:pt modelId="{99D6E22F-23FF-412A-9283-F92FA510B899}" type="pres">
      <dgm:prSet presAssocID="{B27ABD8E-0780-480C-9CDE-232CB53872EC}" presName="root2" presStyleCnt="0"/>
      <dgm:spPr/>
    </dgm:pt>
    <dgm:pt modelId="{FCB59323-ABC2-4EB8-95D5-FF4B5E14DDD2}" type="pres">
      <dgm:prSet presAssocID="{B27ABD8E-0780-480C-9CDE-232CB53872EC}" presName="LevelTwoTextNode" presStyleLbl="asst0" presStyleIdx="0" presStyleCnt="1" custScaleX="152217">
        <dgm:presLayoutVars>
          <dgm:chPref val="3"/>
        </dgm:presLayoutVars>
      </dgm:prSet>
      <dgm:spPr/>
    </dgm:pt>
    <dgm:pt modelId="{AE5B32E3-BDA5-4192-B2D7-D3F1F4B8A955}" type="pres">
      <dgm:prSet presAssocID="{B27ABD8E-0780-480C-9CDE-232CB53872EC}" presName="level3hierChild" presStyleCnt="0"/>
      <dgm:spPr/>
    </dgm:pt>
    <dgm:pt modelId="{9933CA60-4E32-4BDE-8748-C1907AF74670}" type="pres">
      <dgm:prSet presAssocID="{33CD7DBC-4A78-4567-9D79-FF018B16B68C}" presName="conn2-1" presStyleLbl="parChTrans1D2" presStyleIdx="6" presStyleCnt="7"/>
      <dgm:spPr/>
    </dgm:pt>
    <dgm:pt modelId="{AFC52A3F-4A7A-449C-8517-7046FAC336D2}" type="pres">
      <dgm:prSet presAssocID="{33CD7DBC-4A78-4567-9D79-FF018B16B68C}" presName="connTx" presStyleLbl="parChTrans1D2" presStyleIdx="6" presStyleCnt="7"/>
      <dgm:spPr/>
    </dgm:pt>
    <dgm:pt modelId="{7367880C-DAA1-44A8-9DA4-2BAAA17CD945}" type="pres">
      <dgm:prSet presAssocID="{C74C74B1-49B2-4B88-B143-52DA8E6CD727}" presName="root2" presStyleCnt="0"/>
      <dgm:spPr/>
    </dgm:pt>
    <dgm:pt modelId="{A3D05852-CFF4-4B9B-BC7B-95E73C993B35}" type="pres">
      <dgm:prSet presAssocID="{C74C74B1-49B2-4B88-B143-52DA8E6CD727}" presName="LevelTwoTextNode" presStyleLbl="node2" presStyleIdx="5" presStyleCnt="6" custScaleX="152217">
        <dgm:presLayoutVars>
          <dgm:chPref val="3"/>
        </dgm:presLayoutVars>
      </dgm:prSet>
      <dgm:spPr/>
    </dgm:pt>
    <dgm:pt modelId="{F7277987-E26F-40A4-8877-24177349181A}" type="pres">
      <dgm:prSet presAssocID="{C74C74B1-49B2-4B88-B143-52DA8E6CD727}" presName="level3hierChild" presStyleCnt="0"/>
      <dgm:spPr/>
    </dgm:pt>
  </dgm:ptLst>
  <dgm:cxnLst>
    <dgm:cxn modelId="{B6310B01-72AA-45CD-9058-9203D2AA6318}" type="presOf" srcId="{7008E560-6192-4050-9B3D-80261C4D8173}" destId="{C06253D4-A390-43DA-B443-C9B287A12038}" srcOrd="1" destOrd="0" presId="urn:microsoft.com/office/officeart/2008/layout/HorizontalMultiLevelHierarchy"/>
    <dgm:cxn modelId="{F0280902-275D-4D9B-A59C-F03320EE63C4}" type="presOf" srcId="{F1306134-F26C-44D9-96C7-5D8279E906EF}" destId="{5356A730-B6F5-4FDA-976D-70F5B56271D4}" srcOrd="0" destOrd="0" presId="urn:microsoft.com/office/officeart/2008/layout/HorizontalMultiLevelHierarchy"/>
    <dgm:cxn modelId="{3088E407-CE24-4733-8C50-C6D219B6AFE3}" type="presOf" srcId="{0C63FEF0-2C54-44A6-8CDC-80A8D1229F88}" destId="{A34F1DB2-1673-40F1-B5FD-F0FFB34BDCB6}" srcOrd="0" destOrd="0" presId="urn:microsoft.com/office/officeart/2008/layout/HorizontalMultiLevelHierarchy"/>
    <dgm:cxn modelId="{37188913-A267-4400-991F-73BC01DE1C17}" type="presOf" srcId="{3AAA6C3E-8DD5-4DF4-9053-33460F634E95}" destId="{32A8B6F4-14E4-4C52-932A-3B2AEFC879E6}" srcOrd="0" destOrd="0" presId="urn:microsoft.com/office/officeart/2008/layout/HorizontalMultiLevelHierarchy"/>
    <dgm:cxn modelId="{3B928921-6B2E-4626-AD0D-8F1F27480A2B}" type="presOf" srcId="{A62C6F08-CA75-4367-881B-C8862A811977}" destId="{81F3B3B0-1EF4-4C56-A343-D9B267E28960}" srcOrd="0" destOrd="0" presId="urn:microsoft.com/office/officeart/2008/layout/HorizontalMultiLevelHierarchy"/>
    <dgm:cxn modelId="{6247A622-4E30-4448-9346-493F1799A2E3}" srcId="{6BD4DBED-3812-49E3-8989-3166D2A512DC}" destId="{B27ABD8E-0780-480C-9CDE-232CB53872EC}" srcOrd="5" destOrd="0" parTransId="{F1306134-F26C-44D9-96C7-5D8279E906EF}" sibTransId="{17B58C2D-C7BF-4E59-8F4D-C4A65DFEC74C}"/>
    <dgm:cxn modelId="{5190625D-EE1E-462D-B6E5-6E379AAD2B9D}" srcId="{6BD4DBED-3812-49E3-8989-3166D2A512DC}" destId="{56BD817D-FFDF-4088-821E-588790BD6A8D}" srcOrd="0" destOrd="0" parTransId="{4CCDD76D-D1E2-47D0-A9B2-D8CACA887F3D}" sibTransId="{194530F8-2DD1-4544-8161-9FDB61DEA47E}"/>
    <dgm:cxn modelId="{FD5C4D43-74D1-4521-92D8-913631C06F7F}" type="presOf" srcId="{3AAA6C3E-8DD5-4DF4-9053-33460F634E95}" destId="{FE4FA062-08B0-4F39-90BE-25A98D6AAEDC}" srcOrd="1" destOrd="0" presId="urn:microsoft.com/office/officeart/2008/layout/HorizontalMultiLevelHierarchy"/>
    <dgm:cxn modelId="{781B164E-F251-4092-945F-9C5ED157B5EC}" type="presOf" srcId="{4CCDD76D-D1E2-47D0-A9B2-D8CACA887F3D}" destId="{696CD576-718F-4279-9A7D-88BA8863F504}" srcOrd="1" destOrd="0" presId="urn:microsoft.com/office/officeart/2008/layout/HorizontalMultiLevelHierarchy"/>
    <dgm:cxn modelId="{ACABD271-5882-4EBA-89B2-FF17AD2076B8}" type="presOf" srcId="{B27ABD8E-0780-480C-9CDE-232CB53872EC}" destId="{FCB59323-ABC2-4EB8-95D5-FF4B5E14DDD2}" srcOrd="0" destOrd="0" presId="urn:microsoft.com/office/officeart/2008/layout/HorizontalMultiLevelHierarchy"/>
    <dgm:cxn modelId="{90BB2572-6C40-4623-BD37-9DD103A7420E}" srcId="{6BD4DBED-3812-49E3-8989-3166D2A512DC}" destId="{57C133A6-4DD4-4884-A422-3BC14417350F}" srcOrd="3" destOrd="0" parTransId="{0C63FEF0-2C54-44A6-8CDC-80A8D1229F88}" sibTransId="{90F98EDF-E9E1-4981-849C-1D5C3E4995E5}"/>
    <dgm:cxn modelId="{1A24C275-C795-4F61-8498-F928D848598E}" srcId="{6BD4DBED-3812-49E3-8989-3166D2A512DC}" destId="{285D6419-D1FB-4A9F-8912-EC070877A748}" srcOrd="4" destOrd="0" parTransId="{3AAA6C3E-8DD5-4DF4-9053-33460F634E95}" sibTransId="{AA43EDED-55DD-4958-B7B9-267D8E280483}"/>
    <dgm:cxn modelId="{F8BBB876-260B-49DF-8FEB-9C69D827704E}" type="presOf" srcId="{6BD4DBED-3812-49E3-8989-3166D2A512DC}" destId="{8A7A660A-8454-4F0C-B659-D66614822ACE}" srcOrd="0" destOrd="0" presId="urn:microsoft.com/office/officeart/2008/layout/HorizontalMultiLevelHierarchy"/>
    <dgm:cxn modelId="{1621A75A-BF8D-4EBA-8068-6915CB165DE2}" type="presOf" srcId="{0132BACF-9D4A-40CF-A074-776ECB6E2E9F}" destId="{DC9C5D53-D186-4DE2-B267-7C242916BF60}" srcOrd="0" destOrd="0" presId="urn:microsoft.com/office/officeart/2008/layout/HorizontalMultiLevelHierarchy"/>
    <dgm:cxn modelId="{37D9027E-12AB-4AE8-B2CE-CC695DDF5503}" type="presOf" srcId="{57C133A6-4DD4-4884-A422-3BC14417350F}" destId="{C73DC177-36AF-42CB-90BB-5EF638DC8A21}" srcOrd="0" destOrd="0" presId="urn:microsoft.com/office/officeart/2008/layout/HorizontalMultiLevelHierarchy"/>
    <dgm:cxn modelId="{EF678E7E-56BE-4D11-B9A1-632D6E6FDF75}" type="presOf" srcId="{C74C74B1-49B2-4B88-B143-52DA8E6CD727}" destId="{A3D05852-CFF4-4B9B-BC7B-95E73C993B35}" srcOrd="0" destOrd="0" presId="urn:microsoft.com/office/officeart/2008/layout/HorizontalMultiLevelHierarchy"/>
    <dgm:cxn modelId="{B8BBDA7E-D964-41E1-B909-6308095F24D0}" srcId="{6BD4DBED-3812-49E3-8989-3166D2A512DC}" destId="{C74C74B1-49B2-4B88-B143-52DA8E6CD727}" srcOrd="6" destOrd="0" parTransId="{33CD7DBC-4A78-4567-9D79-FF018B16B68C}" sibTransId="{575F3DA7-2BCC-4829-9172-E34B7901FE8D}"/>
    <dgm:cxn modelId="{F5436086-852E-41AD-B56F-A2213B0FC43D}" type="presOf" srcId="{0C63FEF0-2C54-44A6-8CDC-80A8D1229F88}" destId="{D9571A6C-C8F3-4A8E-87C4-773BB158C28F}" srcOrd="1" destOrd="0" presId="urn:microsoft.com/office/officeart/2008/layout/HorizontalMultiLevelHierarchy"/>
    <dgm:cxn modelId="{D34E5588-48BE-41F2-8DDE-029DAC86F80A}" type="presOf" srcId="{7008E560-6192-4050-9B3D-80261C4D8173}" destId="{E24A7C63-B39A-46E5-82DE-6F0B5DF3121D}" srcOrd="0" destOrd="0" presId="urn:microsoft.com/office/officeart/2008/layout/HorizontalMultiLevelHierarchy"/>
    <dgm:cxn modelId="{CC20BBAA-BC2B-415E-B598-90A03B9B6680}" type="presOf" srcId="{56BD817D-FFDF-4088-821E-588790BD6A8D}" destId="{3E32CD19-5223-42BE-8204-A3AE63FCF114}" srcOrd="0" destOrd="0" presId="urn:microsoft.com/office/officeart/2008/layout/HorizontalMultiLevelHierarchy"/>
    <dgm:cxn modelId="{6DB444AC-DA05-41D5-B33F-A4FD6748DBA3}" type="presOf" srcId="{DFBFC681-5BB8-4939-8C2F-6A2ADA696C4F}" destId="{72716153-E2D9-49DE-A809-03B2435F290F}" srcOrd="0" destOrd="0" presId="urn:microsoft.com/office/officeart/2008/layout/HorizontalMultiLevelHierarchy"/>
    <dgm:cxn modelId="{8E78D4AD-0F37-4AAE-9C1D-954D7BE38598}" type="presOf" srcId="{33CD7DBC-4A78-4567-9D79-FF018B16B68C}" destId="{AFC52A3F-4A7A-449C-8517-7046FAC336D2}" srcOrd="1" destOrd="0" presId="urn:microsoft.com/office/officeart/2008/layout/HorizontalMultiLevelHierarchy"/>
    <dgm:cxn modelId="{C674DBAF-E9B1-4197-BE1C-CAE8B11649CE}" type="presOf" srcId="{33CD7DBC-4A78-4567-9D79-FF018B16B68C}" destId="{9933CA60-4E32-4BDE-8748-C1907AF74670}" srcOrd="0" destOrd="0" presId="urn:microsoft.com/office/officeart/2008/layout/HorizontalMultiLevelHierarchy"/>
    <dgm:cxn modelId="{69D35FCD-A039-45C8-8343-B5FAD85FFFCC}" srcId="{0132BACF-9D4A-40CF-A074-776ECB6E2E9F}" destId="{6BD4DBED-3812-49E3-8989-3166D2A512DC}" srcOrd="0" destOrd="0" parTransId="{440D6857-DD05-4FFD-8584-2EA67BAF978F}" sibTransId="{FE52A5F1-60E5-4DB1-B59E-F360506CE92D}"/>
    <dgm:cxn modelId="{03D4F2D8-3AD3-4D77-853F-B0BB731631FB}" type="presOf" srcId="{285D6419-D1FB-4A9F-8912-EC070877A748}" destId="{34AFB8B8-CF48-4D71-8EB8-268C7D16F29C}" srcOrd="0" destOrd="0" presId="urn:microsoft.com/office/officeart/2008/layout/HorizontalMultiLevelHierarchy"/>
    <dgm:cxn modelId="{198490E2-4B3C-4F4D-8857-6C2D9B31A5F9}" type="presOf" srcId="{F1306134-F26C-44D9-96C7-5D8279E906EF}" destId="{EB27D61C-0080-4A08-9DA4-86D1F02F6A75}" srcOrd="1" destOrd="0" presId="urn:microsoft.com/office/officeart/2008/layout/HorizontalMultiLevelHierarchy"/>
    <dgm:cxn modelId="{EB11B2E7-48BC-409B-964D-3CEF64471C32}" type="presOf" srcId="{826E8712-8A2B-4E46-8BFA-77302ECFD6C3}" destId="{A3D6FE09-3448-4B17-BC59-871B99556E48}" srcOrd="1" destOrd="0" presId="urn:microsoft.com/office/officeart/2008/layout/HorizontalMultiLevelHierarchy"/>
    <dgm:cxn modelId="{196562EB-AD4B-47B0-AB02-C93E674214C2}" srcId="{6BD4DBED-3812-49E3-8989-3166D2A512DC}" destId="{DFBFC681-5BB8-4939-8C2F-6A2ADA696C4F}" srcOrd="1" destOrd="0" parTransId="{7008E560-6192-4050-9B3D-80261C4D8173}" sibTransId="{B8C62990-75D7-4FBB-847F-EFB1EFE21548}"/>
    <dgm:cxn modelId="{941626F1-2766-466E-AC41-8B6CB9DDCA5E}" srcId="{6BD4DBED-3812-49E3-8989-3166D2A512DC}" destId="{A62C6F08-CA75-4367-881B-C8862A811977}" srcOrd="2" destOrd="0" parTransId="{826E8712-8A2B-4E46-8BFA-77302ECFD6C3}" sibTransId="{8DB74879-CBA3-4123-BB74-5CC4E6B5310C}"/>
    <dgm:cxn modelId="{939739F2-DC93-4341-8324-E2B9890B5947}" type="presOf" srcId="{826E8712-8A2B-4E46-8BFA-77302ECFD6C3}" destId="{C73EFF26-91DF-4DD6-BFB6-9CC1AF53B6CE}" srcOrd="0" destOrd="0" presId="urn:microsoft.com/office/officeart/2008/layout/HorizontalMultiLevelHierarchy"/>
    <dgm:cxn modelId="{DEFCDDF2-7065-42AB-9985-8A941D6B1317}" type="presOf" srcId="{4CCDD76D-D1E2-47D0-A9B2-D8CACA887F3D}" destId="{F229B44E-0BDE-47E9-8748-AD4BC7D01144}" srcOrd="0" destOrd="0" presId="urn:microsoft.com/office/officeart/2008/layout/HorizontalMultiLevelHierarchy"/>
    <dgm:cxn modelId="{7A95FD5E-77C4-46DF-BDF7-7045528F8827}" type="presParOf" srcId="{DC9C5D53-D186-4DE2-B267-7C242916BF60}" destId="{E4DB8AFB-4238-4FF1-AA1A-076E50350A4E}" srcOrd="0" destOrd="0" presId="urn:microsoft.com/office/officeart/2008/layout/HorizontalMultiLevelHierarchy"/>
    <dgm:cxn modelId="{7572CD5D-5F53-4B73-8C73-669F5F46128E}" type="presParOf" srcId="{E4DB8AFB-4238-4FF1-AA1A-076E50350A4E}" destId="{8A7A660A-8454-4F0C-B659-D66614822ACE}" srcOrd="0" destOrd="0" presId="urn:microsoft.com/office/officeart/2008/layout/HorizontalMultiLevelHierarchy"/>
    <dgm:cxn modelId="{DDC85022-AC10-4076-BC04-DBEF68258CA1}" type="presParOf" srcId="{E4DB8AFB-4238-4FF1-AA1A-076E50350A4E}" destId="{999A02E6-2997-4F12-BBAA-920E6EB6FA4B}" srcOrd="1" destOrd="0" presId="urn:microsoft.com/office/officeart/2008/layout/HorizontalMultiLevelHierarchy"/>
    <dgm:cxn modelId="{384AFD02-11D1-443B-A4AB-8238AABE36BA}" type="presParOf" srcId="{999A02E6-2997-4F12-BBAA-920E6EB6FA4B}" destId="{F229B44E-0BDE-47E9-8748-AD4BC7D01144}" srcOrd="0" destOrd="0" presId="urn:microsoft.com/office/officeart/2008/layout/HorizontalMultiLevelHierarchy"/>
    <dgm:cxn modelId="{F6138E77-20AB-49E3-8861-2BD5230F64E6}" type="presParOf" srcId="{F229B44E-0BDE-47E9-8748-AD4BC7D01144}" destId="{696CD576-718F-4279-9A7D-88BA8863F504}" srcOrd="0" destOrd="0" presId="urn:microsoft.com/office/officeart/2008/layout/HorizontalMultiLevelHierarchy"/>
    <dgm:cxn modelId="{7CDF43AA-32E9-4EDA-8456-9D4EBBB05DC2}" type="presParOf" srcId="{999A02E6-2997-4F12-BBAA-920E6EB6FA4B}" destId="{EBF1DE47-0538-416A-AE3A-148A8B17D2E8}" srcOrd="1" destOrd="0" presId="urn:microsoft.com/office/officeart/2008/layout/HorizontalMultiLevelHierarchy"/>
    <dgm:cxn modelId="{085F0602-DA85-4A9F-A944-E19409AE1DBF}" type="presParOf" srcId="{EBF1DE47-0538-416A-AE3A-148A8B17D2E8}" destId="{3E32CD19-5223-42BE-8204-A3AE63FCF114}" srcOrd="0" destOrd="0" presId="urn:microsoft.com/office/officeart/2008/layout/HorizontalMultiLevelHierarchy"/>
    <dgm:cxn modelId="{EB192AEF-9F8D-420D-AFA7-EE229FD76EF0}" type="presParOf" srcId="{EBF1DE47-0538-416A-AE3A-148A8B17D2E8}" destId="{780582A7-E916-4B8E-8670-43118C063285}" srcOrd="1" destOrd="0" presId="urn:microsoft.com/office/officeart/2008/layout/HorizontalMultiLevelHierarchy"/>
    <dgm:cxn modelId="{2E9A24F1-FB83-4292-91F2-1B6FC7DFA8B1}" type="presParOf" srcId="{999A02E6-2997-4F12-BBAA-920E6EB6FA4B}" destId="{E24A7C63-B39A-46E5-82DE-6F0B5DF3121D}" srcOrd="2" destOrd="0" presId="urn:microsoft.com/office/officeart/2008/layout/HorizontalMultiLevelHierarchy"/>
    <dgm:cxn modelId="{0425901F-DF5E-4AFB-800B-DBB33721A9D7}" type="presParOf" srcId="{E24A7C63-B39A-46E5-82DE-6F0B5DF3121D}" destId="{C06253D4-A390-43DA-B443-C9B287A12038}" srcOrd="0" destOrd="0" presId="urn:microsoft.com/office/officeart/2008/layout/HorizontalMultiLevelHierarchy"/>
    <dgm:cxn modelId="{34FE066B-760A-4FF1-86C3-45090784EFC8}" type="presParOf" srcId="{999A02E6-2997-4F12-BBAA-920E6EB6FA4B}" destId="{4365FE70-AACF-4A21-A688-998735B3A137}" srcOrd="3" destOrd="0" presId="urn:microsoft.com/office/officeart/2008/layout/HorizontalMultiLevelHierarchy"/>
    <dgm:cxn modelId="{14374AD2-E134-482E-BFC9-977EA8304B1C}" type="presParOf" srcId="{4365FE70-AACF-4A21-A688-998735B3A137}" destId="{72716153-E2D9-49DE-A809-03B2435F290F}" srcOrd="0" destOrd="0" presId="urn:microsoft.com/office/officeart/2008/layout/HorizontalMultiLevelHierarchy"/>
    <dgm:cxn modelId="{D2B37604-8AF6-47F3-B2F4-EB155F9E3821}" type="presParOf" srcId="{4365FE70-AACF-4A21-A688-998735B3A137}" destId="{4A3D5AE5-F249-4C5E-BE55-C4BEEABBF922}" srcOrd="1" destOrd="0" presId="urn:microsoft.com/office/officeart/2008/layout/HorizontalMultiLevelHierarchy"/>
    <dgm:cxn modelId="{03414480-A69B-4D09-BF31-FCAD7178467F}" type="presParOf" srcId="{999A02E6-2997-4F12-BBAA-920E6EB6FA4B}" destId="{C73EFF26-91DF-4DD6-BFB6-9CC1AF53B6CE}" srcOrd="4" destOrd="0" presId="urn:microsoft.com/office/officeart/2008/layout/HorizontalMultiLevelHierarchy"/>
    <dgm:cxn modelId="{9DEFE126-B780-46A9-AC8B-9F4423E96536}" type="presParOf" srcId="{C73EFF26-91DF-4DD6-BFB6-9CC1AF53B6CE}" destId="{A3D6FE09-3448-4B17-BC59-871B99556E48}" srcOrd="0" destOrd="0" presId="urn:microsoft.com/office/officeart/2008/layout/HorizontalMultiLevelHierarchy"/>
    <dgm:cxn modelId="{5765002B-10EA-4941-81B9-6AF1E8088D87}" type="presParOf" srcId="{999A02E6-2997-4F12-BBAA-920E6EB6FA4B}" destId="{F60643AC-F6D9-4176-A688-69F1550C97F6}" srcOrd="5" destOrd="0" presId="urn:microsoft.com/office/officeart/2008/layout/HorizontalMultiLevelHierarchy"/>
    <dgm:cxn modelId="{8B6FD5E8-3961-4D81-95F2-08747B12AE0D}" type="presParOf" srcId="{F60643AC-F6D9-4176-A688-69F1550C97F6}" destId="{81F3B3B0-1EF4-4C56-A343-D9B267E28960}" srcOrd="0" destOrd="0" presId="urn:microsoft.com/office/officeart/2008/layout/HorizontalMultiLevelHierarchy"/>
    <dgm:cxn modelId="{19E5F47F-F152-4CD1-8B3F-44C31EB0FF68}" type="presParOf" srcId="{F60643AC-F6D9-4176-A688-69F1550C97F6}" destId="{95EB7940-1572-4566-A554-C607CE534C85}" srcOrd="1" destOrd="0" presId="urn:microsoft.com/office/officeart/2008/layout/HorizontalMultiLevelHierarchy"/>
    <dgm:cxn modelId="{4866BD74-C7A3-432E-B9EA-2849225BBAFE}" type="presParOf" srcId="{999A02E6-2997-4F12-BBAA-920E6EB6FA4B}" destId="{A34F1DB2-1673-40F1-B5FD-F0FFB34BDCB6}" srcOrd="6" destOrd="0" presId="urn:microsoft.com/office/officeart/2008/layout/HorizontalMultiLevelHierarchy"/>
    <dgm:cxn modelId="{749E5B88-94A2-458B-83ED-F5E5C268E55F}" type="presParOf" srcId="{A34F1DB2-1673-40F1-B5FD-F0FFB34BDCB6}" destId="{D9571A6C-C8F3-4A8E-87C4-773BB158C28F}" srcOrd="0" destOrd="0" presId="urn:microsoft.com/office/officeart/2008/layout/HorizontalMultiLevelHierarchy"/>
    <dgm:cxn modelId="{EA4E9367-501B-407E-841B-46B0E1BBC8DD}" type="presParOf" srcId="{999A02E6-2997-4F12-BBAA-920E6EB6FA4B}" destId="{8E647775-E457-4AD9-8D05-592C63855C82}" srcOrd="7" destOrd="0" presId="urn:microsoft.com/office/officeart/2008/layout/HorizontalMultiLevelHierarchy"/>
    <dgm:cxn modelId="{480AABBF-ACAD-4F3A-9EF1-5F118FF119F4}" type="presParOf" srcId="{8E647775-E457-4AD9-8D05-592C63855C82}" destId="{C73DC177-36AF-42CB-90BB-5EF638DC8A21}" srcOrd="0" destOrd="0" presId="urn:microsoft.com/office/officeart/2008/layout/HorizontalMultiLevelHierarchy"/>
    <dgm:cxn modelId="{1A9B58AA-4063-4BAB-9596-29955A3BCE8F}" type="presParOf" srcId="{8E647775-E457-4AD9-8D05-592C63855C82}" destId="{FBA9B179-0DD8-4055-9D27-5AFE583A5EFC}" srcOrd="1" destOrd="0" presId="urn:microsoft.com/office/officeart/2008/layout/HorizontalMultiLevelHierarchy"/>
    <dgm:cxn modelId="{7079C392-6066-4FE8-8B3C-397EC4207886}" type="presParOf" srcId="{999A02E6-2997-4F12-BBAA-920E6EB6FA4B}" destId="{32A8B6F4-14E4-4C52-932A-3B2AEFC879E6}" srcOrd="8" destOrd="0" presId="urn:microsoft.com/office/officeart/2008/layout/HorizontalMultiLevelHierarchy"/>
    <dgm:cxn modelId="{3A86BF7F-7EE9-4EF9-A727-36CF1947A5A9}" type="presParOf" srcId="{32A8B6F4-14E4-4C52-932A-3B2AEFC879E6}" destId="{FE4FA062-08B0-4F39-90BE-25A98D6AAEDC}" srcOrd="0" destOrd="0" presId="urn:microsoft.com/office/officeart/2008/layout/HorizontalMultiLevelHierarchy"/>
    <dgm:cxn modelId="{48AA1600-4AD5-49A3-8FFA-FEE6A64EB7E8}" type="presParOf" srcId="{999A02E6-2997-4F12-BBAA-920E6EB6FA4B}" destId="{CAE4D579-599D-4DBA-99FE-483537CF14A4}" srcOrd="9" destOrd="0" presId="urn:microsoft.com/office/officeart/2008/layout/HorizontalMultiLevelHierarchy"/>
    <dgm:cxn modelId="{36593C78-320F-4BC4-BA36-A9DC78E9BB7E}" type="presParOf" srcId="{CAE4D579-599D-4DBA-99FE-483537CF14A4}" destId="{34AFB8B8-CF48-4D71-8EB8-268C7D16F29C}" srcOrd="0" destOrd="0" presId="urn:microsoft.com/office/officeart/2008/layout/HorizontalMultiLevelHierarchy"/>
    <dgm:cxn modelId="{6D3ABE37-5E21-46D1-B6B4-CDFB3E5E6A83}" type="presParOf" srcId="{CAE4D579-599D-4DBA-99FE-483537CF14A4}" destId="{2D5C3A0C-B803-4FC0-8F00-6C542976FC75}" srcOrd="1" destOrd="0" presId="urn:microsoft.com/office/officeart/2008/layout/HorizontalMultiLevelHierarchy"/>
    <dgm:cxn modelId="{B3C1E5EA-5B51-4414-BF0E-8DB823423E38}" type="presParOf" srcId="{999A02E6-2997-4F12-BBAA-920E6EB6FA4B}" destId="{5356A730-B6F5-4FDA-976D-70F5B56271D4}" srcOrd="10" destOrd="0" presId="urn:microsoft.com/office/officeart/2008/layout/HorizontalMultiLevelHierarchy"/>
    <dgm:cxn modelId="{017CAD1D-2445-422B-866E-CB1BC4F07464}" type="presParOf" srcId="{5356A730-B6F5-4FDA-976D-70F5B56271D4}" destId="{EB27D61C-0080-4A08-9DA4-86D1F02F6A75}" srcOrd="0" destOrd="0" presId="urn:microsoft.com/office/officeart/2008/layout/HorizontalMultiLevelHierarchy"/>
    <dgm:cxn modelId="{6BFF5CC2-7FD0-4C28-A75E-34160E154058}" type="presParOf" srcId="{999A02E6-2997-4F12-BBAA-920E6EB6FA4B}" destId="{99D6E22F-23FF-412A-9283-F92FA510B899}" srcOrd="11" destOrd="0" presId="urn:microsoft.com/office/officeart/2008/layout/HorizontalMultiLevelHierarchy"/>
    <dgm:cxn modelId="{0CFBC745-9B33-424B-A742-7FB93AFE3429}" type="presParOf" srcId="{99D6E22F-23FF-412A-9283-F92FA510B899}" destId="{FCB59323-ABC2-4EB8-95D5-FF4B5E14DDD2}" srcOrd="0" destOrd="0" presId="urn:microsoft.com/office/officeart/2008/layout/HorizontalMultiLevelHierarchy"/>
    <dgm:cxn modelId="{22CAC54F-5CE4-4DBB-8167-C7F0CBFDBB8E}" type="presParOf" srcId="{99D6E22F-23FF-412A-9283-F92FA510B899}" destId="{AE5B32E3-BDA5-4192-B2D7-D3F1F4B8A955}" srcOrd="1" destOrd="0" presId="urn:microsoft.com/office/officeart/2008/layout/HorizontalMultiLevelHierarchy"/>
    <dgm:cxn modelId="{9F711B5B-5D9E-41EA-B671-6BA5B1243BB8}" type="presParOf" srcId="{999A02E6-2997-4F12-BBAA-920E6EB6FA4B}" destId="{9933CA60-4E32-4BDE-8748-C1907AF74670}" srcOrd="12" destOrd="0" presId="urn:microsoft.com/office/officeart/2008/layout/HorizontalMultiLevelHierarchy"/>
    <dgm:cxn modelId="{A10F6D17-2C2A-46CB-9250-F76E87E24FFF}" type="presParOf" srcId="{9933CA60-4E32-4BDE-8748-C1907AF74670}" destId="{AFC52A3F-4A7A-449C-8517-7046FAC336D2}" srcOrd="0" destOrd="0" presId="urn:microsoft.com/office/officeart/2008/layout/HorizontalMultiLevelHierarchy"/>
    <dgm:cxn modelId="{3D24D28C-9A0E-49C4-B7E3-2906747C6371}" type="presParOf" srcId="{999A02E6-2997-4F12-BBAA-920E6EB6FA4B}" destId="{7367880C-DAA1-44A8-9DA4-2BAAA17CD945}" srcOrd="13" destOrd="0" presId="urn:microsoft.com/office/officeart/2008/layout/HorizontalMultiLevelHierarchy"/>
    <dgm:cxn modelId="{CA2A0687-4B75-4F1A-9352-22BAF63076EA}" type="presParOf" srcId="{7367880C-DAA1-44A8-9DA4-2BAAA17CD945}" destId="{A3D05852-CFF4-4B9B-BC7B-95E73C993B35}" srcOrd="0" destOrd="0" presId="urn:microsoft.com/office/officeart/2008/layout/HorizontalMultiLevelHierarchy"/>
    <dgm:cxn modelId="{499F9A30-DEA1-4117-B7D3-F5C35D6E5A03}" type="presParOf" srcId="{7367880C-DAA1-44A8-9DA4-2BAAA17CD945}" destId="{F7277987-E26F-40A4-8877-24177349181A}"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600391-9F7C-4A91-9C40-C2DF0934B4B8}" type="doc">
      <dgm:prSet loTypeId="urn:microsoft.com/office/officeart/2005/8/layout/hList7#2" loCatId="list" qsTypeId="urn:microsoft.com/office/officeart/2005/8/quickstyle/simple1" qsCatId="simple" csTypeId="urn:microsoft.com/office/officeart/2005/8/colors/accent1_2" csCatId="accent1" phldr="1"/>
      <dgm:spPr/>
    </dgm:pt>
    <dgm:pt modelId="{A93D2F99-1AF6-45D7-BFDD-D86350E694A4}">
      <dgm:prSet phldrT="[Testo]" custT="1"/>
      <dgm:spPr>
        <a:solidFill>
          <a:srgbClr val="FFC000"/>
        </a:solidFill>
      </dgm:spPr>
      <dgm:t>
        <a:bodyPr/>
        <a:lstStyle/>
        <a:p>
          <a:endParaRPr lang="it-IT" sz="1600" dirty="0"/>
        </a:p>
        <a:p>
          <a:endParaRPr lang="it-IT" sz="1500" dirty="0"/>
        </a:p>
        <a:p>
          <a:endParaRPr lang="it-IT" sz="1500" dirty="0"/>
        </a:p>
        <a:p>
          <a:r>
            <a:rPr lang="it-IT" sz="1500" dirty="0">
              <a:solidFill>
                <a:schemeClr val="tx1"/>
              </a:solidFill>
            </a:rPr>
            <a:t>Pianificazione:</a:t>
          </a:r>
        </a:p>
        <a:p>
          <a:endParaRPr lang="it-IT" sz="1500" dirty="0"/>
        </a:p>
        <a:p>
          <a:r>
            <a:rPr lang="it-IT" sz="1500" dirty="0">
              <a:solidFill>
                <a:schemeClr val="tx1"/>
              </a:solidFill>
            </a:rPr>
            <a:t>Programma nazionale di soccorso rischio sismico</a:t>
          </a:r>
        </a:p>
        <a:p>
          <a:r>
            <a:rPr lang="it-IT" sz="1500" dirty="0">
              <a:solidFill>
                <a:schemeClr val="tx1"/>
              </a:solidFill>
            </a:rPr>
            <a:t>PNSRS</a:t>
          </a:r>
        </a:p>
      </dgm:t>
    </dgm:pt>
    <dgm:pt modelId="{B83FDDD1-1278-4310-BD68-93F0E947BBAD}" type="parTrans" cxnId="{9AE65A1D-178C-4C74-89A9-A16772C57808}">
      <dgm:prSet/>
      <dgm:spPr/>
      <dgm:t>
        <a:bodyPr/>
        <a:lstStyle/>
        <a:p>
          <a:endParaRPr lang="it-IT"/>
        </a:p>
      </dgm:t>
    </dgm:pt>
    <dgm:pt modelId="{6EDC5E57-0D9E-42CE-991F-B091B58A8DAE}" type="sibTrans" cxnId="{9AE65A1D-178C-4C74-89A9-A16772C57808}">
      <dgm:prSet/>
      <dgm:spPr/>
      <dgm:t>
        <a:bodyPr/>
        <a:lstStyle/>
        <a:p>
          <a:endParaRPr lang="it-IT"/>
        </a:p>
      </dgm:t>
    </dgm:pt>
    <dgm:pt modelId="{1C5B5489-9C24-49B1-81E3-32F476CD9BDE}">
      <dgm:prSet phldrT="[Testo]" custT="1"/>
      <dgm:spPr>
        <a:solidFill>
          <a:srgbClr val="FF3300"/>
        </a:solidFill>
      </dgm:spPr>
      <dgm:t>
        <a:bodyPr/>
        <a:lstStyle/>
        <a:p>
          <a:endParaRPr lang="it-IT" sz="1800" dirty="0"/>
        </a:p>
        <a:p>
          <a:endParaRPr lang="it-IT" sz="1600" dirty="0"/>
        </a:p>
        <a:p>
          <a:endParaRPr lang="it-IT" sz="1600" dirty="0"/>
        </a:p>
        <a:p>
          <a:endParaRPr lang="it-IT" sz="1600" dirty="0"/>
        </a:p>
        <a:p>
          <a:endParaRPr lang="it-IT" sz="1600" dirty="0"/>
        </a:p>
        <a:p>
          <a:r>
            <a:rPr lang="it-IT" sz="1500" dirty="0">
              <a:solidFill>
                <a:schemeClr val="tx1"/>
              </a:solidFill>
            </a:rPr>
            <a:t>Applicazione e aggiornamento della normativa tecnica:</a:t>
          </a:r>
        </a:p>
        <a:p>
          <a:endParaRPr lang="it-IT" sz="800" dirty="0">
            <a:solidFill>
              <a:schemeClr val="tx1"/>
            </a:solidFill>
          </a:endParaRPr>
        </a:p>
        <a:p>
          <a:r>
            <a:rPr lang="it-IT" sz="1200" dirty="0">
              <a:solidFill>
                <a:schemeClr val="tx1"/>
              </a:solidFill>
            </a:rPr>
            <a:t>Vulnerabilità sismica delle sedi DI.COMA.C.</a:t>
          </a:r>
        </a:p>
        <a:p>
          <a:endParaRPr lang="it-IT" sz="800" dirty="0">
            <a:solidFill>
              <a:schemeClr val="tx1"/>
            </a:solidFill>
          </a:endParaRPr>
        </a:p>
        <a:p>
          <a:r>
            <a:rPr lang="it-IT" sz="1200" dirty="0">
              <a:solidFill>
                <a:schemeClr val="tx1"/>
              </a:solidFill>
            </a:rPr>
            <a:t>Valutazioni di Progetti in zona sismica</a:t>
          </a:r>
        </a:p>
        <a:p>
          <a:endParaRPr lang="it-IT" sz="1600" dirty="0"/>
        </a:p>
        <a:p>
          <a:endParaRPr lang="it-IT" sz="1800" dirty="0"/>
        </a:p>
      </dgm:t>
    </dgm:pt>
    <dgm:pt modelId="{A219EE02-3686-4335-B3F3-91CE90E39619}" type="parTrans" cxnId="{BA5CC9DD-71D5-47E6-9CDD-7EF280A9B112}">
      <dgm:prSet/>
      <dgm:spPr/>
      <dgm:t>
        <a:bodyPr/>
        <a:lstStyle/>
        <a:p>
          <a:endParaRPr lang="it-IT"/>
        </a:p>
      </dgm:t>
    </dgm:pt>
    <dgm:pt modelId="{6DAFD3E3-4529-4E68-AFEC-EF008E9A3398}" type="sibTrans" cxnId="{BA5CC9DD-71D5-47E6-9CDD-7EF280A9B112}">
      <dgm:prSet/>
      <dgm:spPr/>
      <dgm:t>
        <a:bodyPr/>
        <a:lstStyle/>
        <a:p>
          <a:endParaRPr lang="it-IT"/>
        </a:p>
      </dgm:t>
    </dgm:pt>
    <dgm:pt modelId="{4302D9B9-E1AE-429E-9A45-67DFC7E02827}">
      <dgm:prSet phldrT="[Testo]" custT="1"/>
      <dgm:spPr>
        <a:solidFill>
          <a:srgbClr val="92D050"/>
        </a:solidFill>
      </dgm:spPr>
      <dgm:t>
        <a:bodyPr/>
        <a:lstStyle/>
        <a:p>
          <a:endParaRPr lang="it-IT" sz="1100" dirty="0"/>
        </a:p>
        <a:p>
          <a:endParaRPr lang="it-IT" sz="1600" dirty="0"/>
        </a:p>
        <a:p>
          <a:endParaRPr lang="it-IT" sz="1600" dirty="0"/>
        </a:p>
        <a:p>
          <a:r>
            <a:rPr lang="it-IT" sz="1500" dirty="0">
              <a:solidFill>
                <a:schemeClr val="tx1"/>
              </a:solidFill>
            </a:rPr>
            <a:t>Diffusione della conoscenza e della cultura di protezione civile:</a:t>
          </a:r>
        </a:p>
        <a:p>
          <a:endParaRPr lang="it-IT" sz="1200" dirty="0">
            <a:solidFill>
              <a:schemeClr val="tx1"/>
            </a:solidFill>
          </a:endParaRPr>
        </a:p>
        <a:p>
          <a:r>
            <a:rPr lang="it-IT" sz="1200" dirty="0">
              <a:solidFill>
                <a:schemeClr val="tx1"/>
              </a:solidFill>
            </a:rPr>
            <a:t>Protocollo di intesa</a:t>
          </a:r>
        </a:p>
        <a:p>
          <a:r>
            <a:rPr lang="it-IT" sz="1200" dirty="0">
              <a:solidFill>
                <a:schemeClr val="tx1"/>
              </a:solidFill>
            </a:rPr>
            <a:t>AGENZIA ARSTPC, ARPAE, RESISM</a:t>
          </a:r>
        </a:p>
        <a:p>
          <a:endParaRPr lang="it-IT" sz="1200" dirty="0">
            <a:solidFill>
              <a:schemeClr val="tx1"/>
            </a:solidFill>
          </a:endParaRPr>
        </a:p>
        <a:p>
          <a:r>
            <a:rPr lang="it-IT" sz="1200" dirty="0">
              <a:solidFill>
                <a:schemeClr val="tx1"/>
              </a:solidFill>
            </a:rPr>
            <a:t>Io non Rischio</a:t>
          </a:r>
        </a:p>
      </dgm:t>
    </dgm:pt>
    <dgm:pt modelId="{8F33BA51-613E-40DC-B1B7-02AE9A4989BA}" type="parTrans" cxnId="{A60E91C5-30BC-4283-9A01-CE005193E16E}">
      <dgm:prSet/>
      <dgm:spPr/>
      <dgm:t>
        <a:bodyPr/>
        <a:lstStyle/>
        <a:p>
          <a:endParaRPr lang="it-IT"/>
        </a:p>
      </dgm:t>
    </dgm:pt>
    <dgm:pt modelId="{412EB492-9ECD-4538-A242-5B44F45D3D25}" type="sibTrans" cxnId="{A60E91C5-30BC-4283-9A01-CE005193E16E}">
      <dgm:prSet/>
      <dgm:spPr/>
      <dgm:t>
        <a:bodyPr/>
        <a:lstStyle/>
        <a:p>
          <a:endParaRPr lang="it-IT"/>
        </a:p>
      </dgm:t>
    </dgm:pt>
    <dgm:pt modelId="{4C4BF88B-CB91-4FBC-BF5A-2A9AFF380D95}">
      <dgm:prSet custT="1"/>
      <dgm:spPr/>
      <dgm:t>
        <a:bodyPr/>
        <a:lstStyle/>
        <a:p>
          <a:r>
            <a:rPr lang="it-IT" sz="1500" dirty="0">
              <a:solidFill>
                <a:schemeClr val="tx1"/>
              </a:solidFill>
            </a:rPr>
            <a:t>Monitoraggio e sorveglianza:</a:t>
          </a:r>
        </a:p>
        <a:p>
          <a:endParaRPr lang="it-IT" sz="1600" dirty="0">
            <a:solidFill>
              <a:schemeClr val="tx1"/>
            </a:solidFill>
          </a:endParaRPr>
        </a:p>
        <a:p>
          <a:r>
            <a:rPr lang="it-IT" sz="1200" dirty="0">
              <a:solidFill>
                <a:schemeClr val="tx1"/>
              </a:solidFill>
            </a:rPr>
            <a:t>Convenzioni con il </a:t>
          </a:r>
        </a:p>
        <a:p>
          <a:r>
            <a:rPr lang="it-IT" sz="1200" dirty="0">
              <a:solidFill>
                <a:schemeClr val="tx1"/>
              </a:solidFill>
            </a:rPr>
            <a:t>CIRI</a:t>
          </a:r>
        </a:p>
        <a:p>
          <a:r>
            <a:rPr lang="it-IT" sz="1200" dirty="0">
              <a:solidFill>
                <a:schemeClr val="tx1"/>
              </a:solidFill>
            </a:rPr>
            <a:t>UNIFE</a:t>
          </a:r>
        </a:p>
        <a:p>
          <a:r>
            <a:rPr lang="it-IT" sz="1200" dirty="0">
              <a:solidFill>
                <a:schemeClr val="tx1"/>
              </a:solidFill>
            </a:rPr>
            <a:t>INGV</a:t>
          </a:r>
        </a:p>
      </dgm:t>
    </dgm:pt>
    <dgm:pt modelId="{BDE83CAF-459D-4C5A-A9E9-916C4D5D58D7}" type="parTrans" cxnId="{FB5FACCF-0726-431A-BCC1-DA04EAE0907C}">
      <dgm:prSet/>
      <dgm:spPr/>
      <dgm:t>
        <a:bodyPr/>
        <a:lstStyle/>
        <a:p>
          <a:endParaRPr lang="it-IT"/>
        </a:p>
      </dgm:t>
    </dgm:pt>
    <dgm:pt modelId="{D0777561-26D7-461E-8704-F80D3C9C8135}" type="sibTrans" cxnId="{FB5FACCF-0726-431A-BCC1-DA04EAE0907C}">
      <dgm:prSet/>
      <dgm:spPr/>
      <dgm:t>
        <a:bodyPr/>
        <a:lstStyle/>
        <a:p>
          <a:endParaRPr lang="it-IT"/>
        </a:p>
      </dgm:t>
    </dgm:pt>
    <dgm:pt modelId="{A717D22E-9814-4B17-831C-C8F1C3F29B12}">
      <dgm:prSet custT="1"/>
      <dgm:spPr/>
      <dgm:t>
        <a:bodyPr/>
        <a:lstStyle/>
        <a:p>
          <a:endParaRPr lang="it-IT" sz="1500" dirty="0"/>
        </a:p>
        <a:p>
          <a:endParaRPr lang="it-IT" sz="1500" dirty="0"/>
        </a:p>
        <a:p>
          <a:r>
            <a:rPr lang="it-IT" sz="1500" dirty="0">
              <a:solidFill>
                <a:schemeClr val="tx1"/>
              </a:solidFill>
            </a:rPr>
            <a:t>Esercitazioni di protezione civile:</a:t>
          </a: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r>
            <a:rPr lang="it-IT" sz="1200" dirty="0" err="1">
              <a:solidFill>
                <a:schemeClr val="tx1"/>
              </a:solidFill>
            </a:rPr>
            <a:t>Valnure</a:t>
          </a:r>
          <a:r>
            <a:rPr lang="it-IT" sz="1200" dirty="0">
              <a:solidFill>
                <a:schemeClr val="tx1"/>
              </a:solidFill>
            </a:rPr>
            <a:t> 2018</a:t>
          </a:r>
        </a:p>
        <a:p>
          <a:endParaRPr lang="it-IT" sz="1200" dirty="0">
            <a:solidFill>
              <a:schemeClr val="tx1"/>
            </a:solidFill>
          </a:endParaRPr>
        </a:p>
        <a:p>
          <a:r>
            <a:rPr lang="it-IT" sz="1200" dirty="0">
              <a:solidFill>
                <a:schemeClr val="tx1"/>
              </a:solidFill>
            </a:rPr>
            <a:t>Santa Sofia 2019</a:t>
          </a:r>
        </a:p>
      </dgm:t>
    </dgm:pt>
    <dgm:pt modelId="{43526491-19E8-4C5B-8CC6-8118AECB6612}" type="sibTrans" cxnId="{9E771DF9-24C1-4BB1-9D19-0AA198B820B3}">
      <dgm:prSet/>
      <dgm:spPr/>
      <dgm:t>
        <a:bodyPr/>
        <a:lstStyle/>
        <a:p>
          <a:endParaRPr lang="it-IT"/>
        </a:p>
      </dgm:t>
    </dgm:pt>
    <dgm:pt modelId="{BCDE9148-3179-4D4E-BA8B-81539E0413C2}" type="parTrans" cxnId="{9E771DF9-24C1-4BB1-9D19-0AA198B820B3}">
      <dgm:prSet/>
      <dgm:spPr/>
      <dgm:t>
        <a:bodyPr/>
        <a:lstStyle/>
        <a:p>
          <a:endParaRPr lang="it-IT"/>
        </a:p>
      </dgm:t>
    </dgm:pt>
    <dgm:pt modelId="{24299E7F-4970-4389-B81B-2D3BC76E8A8C}" type="pres">
      <dgm:prSet presAssocID="{D4600391-9F7C-4A91-9C40-C2DF0934B4B8}" presName="Name0" presStyleCnt="0">
        <dgm:presLayoutVars>
          <dgm:dir/>
          <dgm:resizeHandles val="exact"/>
        </dgm:presLayoutVars>
      </dgm:prSet>
      <dgm:spPr/>
    </dgm:pt>
    <dgm:pt modelId="{D0089696-1ABE-4348-84E6-094D6A0DEE66}" type="pres">
      <dgm:prSet presAssocID="{D4600391-9F7C-4A91-9C40-C2DF0934B4B8}" presName="fgShape" presStyleLbl="fgShp" presStyleIdx="0" presStyleCnt="1" custFlipVert="1" custScaleX="108696" custScaleY="23349" custLinFactY="86664" custLinFactNeighborX="2014" custLinFactNeighborY="100000"/>
      <dgm:spPr>
        <a:prstGeom prst="leftRightArrow">
          <a:avLst/>
        </a:prstGeom>
        <a:noFill/>
        <a:ln>
          <a:noFill/>
        </a:ln>
      </dgm:spPr>
    </dgm:pt>
    <dgm:pt modelId="{351E048B-8E86-4B2D-A6FD-86389EA1A12C}" type="pres">
      <dgm:prSet presAssocID="{D4600391-9F7C-4A91-9C40-C2DF0934B4B8}" presName="linComp" presStyleCnt="0"/>
      <dgm:spPr/>
    </dgm:pt>
    <dgm:pt modelId="{15CEB72E-E7F7-403B-A5D5-BFDE5A654F68}" type="pres">
      <dgm:prSet presAssocID="{4C4BF88B-CB91-4FBC-BF5A-2A9AFF380D95}" presName="compNode" presStyleCnt="0"/>
      <dgm:spPr/>
    </dgm:pt>
    <dgm:pt modelId="{7F939F44-6500-44DD-B27C-9FD7B5FBC3C9}" type="pres">
      <dgm:prSet presAssocID="{4C4BF88B-CB91-4FBC-BF5A-2A9AFF380D95}" presName="bkgdShape" presStyleLbl="node1" presStyleIdx="0" presStyleCnt="5"/>
      <dgm:spPr/>
    </dgm:pt>
    <dgm:pt modelId="{4BE30405-A277-464E-B124-33D68C6E355C}" type="pres">
      <dgm:prSet presAssocID="{4C4BF88B-CB91-4FBC-BF5A-2A9AFF380D95}" presName="nodeTx" presStyleLbl="node1" presStyleIdx="0" presStyleCnt="5">
        <dgm:presLayoutVars>
          <dgm:bulletEnabled val="1"/>
        </dgm:presLayoutVars>
      </dgm:prSet>
      <dgm:spPr/>
    </dgm:pt>
    <dgm:pt modelId="{7FE13051-FC25-45A1-8B9C-859688FCAC5E}" type="pres">
      <dgm:prSet presAssocID="{4C4BF88B-CB91-4FBC-BF5A-2A9AFF380D95}" presName="invisiNode" presStyleLbl="node1" presStyleIdx="0" presStyleCnt="5"/>
      <dgm:spPr/>
    </dgm:pt>
    <dgm:pt modelId="{13FB3E48-D25F-484E-A4BE-BBC9F8CFA32D}" type="pres">
      <dgm:prSet presAssocID="{4C4BF88B-CB91-4FBC-BF5A-2A9AFF380D95}" presName="imagNode" presStyleLbl="fgImgPlace1" presStyleIdx="0" presStyleCnt="5"/>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2AEC0B9-DECE-4F75-A59D-FE68A74A78C8}" type="pres">
      <dgm:prSet presAssocID="{D0777561-26D7-461E-8704-F80D3C9C8135}" presName="sibTrans" presStyleLbl="sibTrans2D1" presStyleIdx="0" presStyleCnt="0"/>
      <dgm:spPr/>
    </dgm:pt>
    <dgm:pt modelId="{B0BF288F-2897-45E0-A783-0EDE78F90650}" type="pres">
      <dgm:prSet presAssocID="{A93D2F99-1AF6-45D7-BFDD-D86350E694A4}" presName="compNode" presStyleCnt="0"/>
      <dgm:spPr/>
    </dgm:pt>
    <dgm:pt modelId="{7AA120AD-5811-4D40-8A78-9C2501BED501}" type="pres">
      <dgm:prSet presAssocID="{A93D2F99-1AF6-45D7-BFDD-D86350E694A4}" presName="bkgdShape" presStyleLbl="node1" presStyleIdx="1" presStyleCnt="5"/>
      <dgm:spPr/>
    </dgm:pt>
    <dgm:pt modelId="{2B67E2D9-4F9C-480E-923A-1EBAC45C477F}" type="pres">
      <dgm:prSet presAssocID="{A93D2F99-1AF6-45D7-BFDD-D86350E694A4}" presName="nodeTx" presStyleLbl="node1" presStyleIdx="1" presStyleCnt="5">
        <dgm:presLayoutVars>
          <dgm:bulletEnabled val="1"/>
        </dgm:presLayoutVars>
      </dgm:prSet>
      <dgm:spPr/>
    </dgm:pt>
    <dgm:pt modelId="{70C75F39-E4F8-4070-B406-E4E5C395FDF5}" type="pres">
      <dgm:prSet presAssocID="{A93D2F99-1AF6-45D7-BFDD-D86350E694A4}" presName="invisiNode" presStyleLbl="node1" presStyleIdx="1" presStyleCnt="5"/>
      <dgm:spPr/>
    </dgm:pt>
    <dgm:pt modelId="{1DDFEAE7-CA89-4682-AFFC-0FB67077BF17}" type="pres">
      <dgm:prSet presAssocID="{A93D2F99-1AF6-45D7-BFDD-D86350E694A4}" presName="imagNode" presStyleLbl="fgImgPlace1" presStyleIdx="1" presStyleCnt="5"/>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0F16B225-E006-4F02-B1E7-2D11ED3BD415}" type="pres">
      <dgm:prSet presAssocID="{6EDC5E57-0D9E-42CE-991F-B091B58A8DAE}" presName="sibTrans" presStyleLbl="sibTrans2D1" presStyleIdx="0" presStyleCnt="0"/>
      <dgm:spPr/>
    </dgm:pt>
    <dgm:pt modelId="{1F7E565C-EE80-4977-A436-55D93AA05BD8}" type="pres">
      <dgm:prSet presAssocID="{1C5B5489-9C24-49B1-81E3-32F476CD9BDE}" presName="compNode" presStyleCnt="0"/>
      <dgm:spPr/>
    </dgm:pt>
    <dgm:pt modelId="{40B23A4E-560B-499E-8359-4449AF028E5D}" type="pres">
      <dgm:prSet presAssocID="{1C5B5489-9C24-49B1-81E3-32F476CD9BDE}" presName="bkgdShape" presStyleLbl="node1" presStyleIdx="2" presStyleCnt="5"/>
      <dgm:spPr/>
    </dgm:pt>
    <dgm:pt modelId="{7F5232C0-4CEA-4925-A2E2-CCA055D6BB24}" type="pres">
      <dgm:prSet presAssocID="{1C5B5489-9C24-49B1-81E3-32F476CD9BDE}" presName="nodeTx" presStyleLbl="node1" presStyleIdx="2" presStyleCnt="5">
        <dgm:presLayoutVars>
          <dgm:bulletEnabled val="1"/>
        </dgm:presLayoutVars>
      </dgm:prSet>
      <dgm:spPr/>
    </dgm:pt>
    <dgm:pt modelId="{7A0877EC-5ADB-4EA9-AC5C-ECDE91DCDB74}" type="pres">
      <dgm:prSet presAssocID="{1C5B5489-9C24-49B1-81E3-32F476CD9BDE}" presName="invisiNode" presStyleLbl="node1" presStyleIdx="2" presStyleCnt="5"/>
      <dgm:spPr/>
    </dgm:pt>
    <dgm:pt modelId="{458164C6-564C-43B3-B99F-8E5F9356F43B}" type="pres">
      <dgm:prSet presAssocID="{1C5B5489-9C24-49B1-81E3-32F476CD9BDE}" presName="imagNode" presStyleLbl="fgImgPlace1" presStyleIdx="2" presStyleCnt="5"/>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l="-2000" r="-2000"/>
          </a:stretch>
        </a:blipFill>
      </dgm:spPr>
    </dgm:pt>
    <dgm:pt modelId="{CC70E03A-A04B-4C2B-92D2-6C6E8A3BC808}" type="pres">
      <dgm:prSet presAssocID="{6DAFD3E3-4529-4E68-AFEC-EF008E9A3398}" presName="sibTrans" presStyleLbl="sibTrans2D1" presStyleIdx="0" presStyleCnt="0"/>
      <dgm:spPr/>
    </dgm:pt>
    <dgm:pt modelId="{2A23D885-E1F3-4740-AAE0-AF6157E0A05B}" type="pres">
      <dgm:prSet presAssocID="{4302D9B9-E1AE-429E-9A45-67DFC7E02827}" presName="compNode" presStyleCnt="0"/>
      <dgm:spPr/>
    </dgm:pt>
    <dgm:pt modelId="{2609021C-D061-449A-96B2-3E061F83E53E}" type="pres">
      <dgm:prSet presAssocID="{4302D9B9-E1AE-429E-9A45-67DFC7E02827}" presName="bkgdShape" presStyleLbl="node1" presStyleIdx="3" presStyleCnt="5"/>
      <dgm:spPr/>
    </dgm:pt>
    <dgm:pt modelId="{9CDEEC94-DC31-4FFF-9B46-1D0D7B751F25}" type="pres">
      <dgm:prSet presAssocID="{4302D9B9-E1AE-429E-9A45-67DFC7E02827}" presName="nodeTx" presStyleLbl="node1" presStyleIdx="3" presStyleCnt="5">
        <dgm:presLayoutVars>
          <dgm:bulletEnabled val="1"/>
        </dgm:presLayoutVars>
      </dgm:prSet>
      <dgm:spPr/>
    </dgm:pt>
    <dgm:pt modelId="{873F5A42-C2D3-4CDB-8350-9AC1BF91F5A9}" type="pres">
      <dgm:prSet presAssocID="{4302D9B9-E1AE-429E-9A45-67DFC7E02827}" presName="invisiNode" presStyleLbl="node1" presStyleIdx="3" presStyleCnt="5"/>
      <dgm:spPr/>
    </dgm:pt>
    <dgm:pt modelId="{E1C58B54-7008-42B6-AF33-BEFD26E12F1B}" type="pres">
      <dgm:prSet presAssocID="{4302D9B9-E1AE-429E-9A45-67DFC7E02827}" presName="imagNode" presStyleLbl="fgImgPlace1" presStyleIdx="3" presStyleCnt="5"/>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62012049-2563-4BA7-BC00-F96BD9025405}" type="pres">
      <dgm:prSet presAssocID="{412EB492-9ECD-4538-A242-5B44F45D3D25}" presName="sibTrans" presStyleLbl="sibTrans2D1" presStyleIdx="0" presStyleCnt="0"/>
      <dgm:spPr/>
    </dgm:pt>
    <dgm:pt modelId="{52CCB6B5-ECB6-4E41-B0DC-DE6EC72AD512}" type="pres">
      <dgm:prSet presAssocID="{A717D22E-9814-4B17-831C-C8F1C3F29B12}" presName="compNode" presStyleCnt="0"/>
      <dgm:spPr/>
    </dgm:pt>
    <dgm:pt modelId="{1D345F47-556D-4C92-A935-06CC365CE8A4}" type="pres">
      <dgm:prSet presAssocID="{A717D22E-9814-4B17-831C-C8F1C3F29B12}" presName="bkgdShape" presStyleLbl="node1" presStyleIdx="4" presStyleCnt="5"/>
      <dgm:spPr/>
    </dgm:pt>
    <dgm:pt modelId="{98141499-8795-45F2-A4B8-3CB7BEF644A7}" type="pres">
      <dgm:prSet presAssocID="{A717D22E-9814-4B17-831C-C8F1C3F29B12}" presName="nodeTx" presStyleLbl="node1" presStyleIdx="4" presStyleCnt="5">
        <dgm:presLayoutVars>
          <dgm:bulletEnabled val="1"/>
        </dgm:presLayoutVars>
      </dgm:prSet>
      <dgm:spPr/>
    </dgm:pt>
    <dgm:pt modelId="{F1282B03-F501-4AF6-8148-C0A2D29B3F9D}" type="pres">
      <dgm:prSet presAssocID="{A717D22E-9814-4B17-831C-C8F1C3F29B12}" presName="invisiNode" presStyleLbl="node1" presStyleIdx="4" presStyleCnt="5"/>
      <dgm:spPr/>
    </dgm:pt>
    <dgm:pt modelId="{BDF02D8B-E281-4F3E-94B2-26270E9212D7}" type="pres">
      <dgm:prSet presAssocID="{A717D22E-9814-4B17-831C-C8F1C3F29B12}" presName="imagNode" presStyleLbl="fgImgPlace1" presStyleIdx="4" presStyleCnt="5"/>
      <dgm:spPr>
        <a:blipFill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Lst>
  <dgm:cxnLst>
    <dgm:cxn modelId="{8AC4E602-4B4F-4148-A684-B78AFF0E2ABA}" type="presOf" srcId="{6DAFD3E3-4529-4E68-AFEC-EF008E9A3398}" destId="{CC70E03A-A04B-4C2B-92D2-6C6E8A3BC808}" srcOrd="0" destOrd="0" presId="urn:microsoft.com/office/officeart/2005/8/layout/hList7#2"/>
    <dgm:cxn modelId="{D17B880A-5A98-44DC-942A-50EA3EEB33EB}" type="presOf" srcId="{6EDC5E57-0D9E-42CE-991F-B091B58A8DAE}" destId="{0F16B225-E006-4F02-B1E7-2D11ED3BD415}" srcOrd="0" destOrd="0" presId="urn:microsoft.com/office/officeart/2005/8/layout/hList7#2"/>
    <dgm:cxn modelId="{BAB10D0E-E7D7-4BDD-B8E3-2310D5805446}" type="presOf" srcId="{4C4BF88B-CB91-4FBC-BF5A-2A9AFF380D95}" destId="{4BE30405-A277-464E-B124-33D68C6E355C}" srcOrd="1" destOrd="0" presId="urn:microsoft.com/office/officeart/2005/8/layout/hList7#2"/>
    <dgm:cxn modelId="{9AE65A1D-178C-4C74-89A9-A16772C57808}" srcId="{D4600391-9F7C-4A91-9C40-C2DF0934B4B8}" destId="{A93D2F99-1AF6-45D7-BFDD-D86350E694A4}" srcOrd="1" destOrd="0" parTransId="{B83FDDD1-1278-4310-BD68-93F0E947BBAD}" sibTransId="{6EDC5E57-0D9E-42CE-991F-B091B58A8DAE}"/>
    <dgm:cxn modelId="{8523CA22-365C-4195-AEFA-32353DCD7B38}" type="presOf" srcId="{D0777561-26D7-461E-8704-F80D3C9C8135}" destId="{32AEC0B9-DECE-4F75-A59D-FE68A74A78C8}" srcOrd="0" destOrd="0" presId="urn:microsoft.com/office/officeart/2005/8/layout/hList7#2"/>
    <dgm:cxn modelId="{024A462E-734F-449C-B753-D1F70744DECC}" type="presOf" srcId="{D4600391-9F7C-4A91-9C40-C2DF0934B4B8}" destId="{24299E7F-4970-4389-B81B-2D3BC76E8A8C}" srcOrd="0" destOrd="0" presId="urn:microsoft.com/office/officeart/2005/8/layout/hList7#2"/>
    <dgm:cxn modelId="{F39A3441-450E-44B1-B332-2D24AB5E0D7E}" type="presOf" srcId="{A717D22E-9814-4B17-831C-C8F1C3F29B12}" destId="{1D345F47-556D-4C92-A935-06CC365CE8A4}" srcOrd="0" destOrd="0" presId="urn:microsoft.com/office/officeart/2005/8/layout/hList7#2"/>
    <dgm:cxn modelId="{3E20CC51-4209-4A94-A6EF-53CD335CE3CB}" type="presOf" srcId="{A93D2F99-1AF6-45D7-BFDD-D86350E694A4}" destId="{2B67E2D9-4F9C-480E-923A-1EBAC45C477F}" srcOrd="1" destOrd="0" presId="urn:microsoft.com/office/officeart/2005/8/layout/hList7#2"/>
    <dgm:cxn modelId="{972FFB80-3436-42F8-A383-D3C41370A361}" type="presOf" srcId="{4302D9B9-E1AE-429E-9A45-67DFC7E02827}" destId="{9CDEEC94-DC31-4FFF-9B46-1D0D7B751F25}" srcOrd="1" destOrd="0" presId="urn:microsoft.com/office/officeart/2005/8/layout/hList7#2"/>
    <dgm:cxn modelId="{0296B399-07C2-446D-9D5F-5BF874E0133F}" type="presOf" srcId="{4C4BF88B-CB91-4FBC-BF5A-2A9AFF380D95}" destId="{7F939F44-6500-44DD-B27C-9FD7B5FBC3C9}" srcOrd="0" destOrd="0" presId="urn:microsoft.com/office/officeart/2005/8/layout/hList7#2"/>
    <dgm:cxn modelId="{2E29BDA7-C0C6-412A-BF78-0AF36CA1FAE7}" type="presOf" srcId="{1C5B5489-9C24-49B1-81E3-32F476CD9BDE}" destId="{40B23A4E-560B-499E-8359-4449AF028E5D}" srcOrd="0" destOrd="0" presId="urn:microsoft.com/office/officeart/2005/8/layout/hList7#2"/>
    <dgm:cxn modelId="{A60E91C5-30BC-4283-9A01-CE005193E16E}" srcId="{D4600391-9F7C-4A91-9C40-C2DF0934B4B8}" destId="{4302D9B9-E1AE-429E-9A45-67DFC7E02827}" srcOrd="3" destOrd="0" parTransId="{8F33BA51-613E-40DC-B1B7-02AE9A4989BA}" sibTransId="{412EB492-9ECD-4538-A242-5B44F45D3D25}"/>
    <dgm:cxn modelId="{FB5FACCF-0726-431A-BCC1-DA04EAE0907C}" srcId="{D4600391-9F7C-4A91-9C40-C2DF0934B4B8}" destId="{4C4BF88B-CB91-4FBC-BF5A-2A9AFF380D95}" srcOrd="0" destOrd="0" parTransId="{BDE83CAF-459D-4C5A-A9E9-916C4D5D58D7}" sibTransId="{D0777561-26D7-461E-8704-F80D3C9C8135}"/>
    <dgm:cxn modelId="{69CFFAD1-F30F-4E6C-8149-1596D68B3D4D}" type="presOf" srcId="{A717D22E-9814-4B17-831C-C8F1C3F29B12}" destId="{98141499-8795-45F2-A4B8-3CB7BEF644A7}" srcOrd="1" destOrd="0" presId="urn:microsoft.com/office/officeart/2005/8/layout/hList7#2"/>
    <dgm:cxn modelId="{054C2FDB-F45B-4CB0-ABE9-514EA85EDBC8}" type="presOf" srcId="{4302D9B9-E1AE-429E-9A45-67DFC7E02827}" destId="{2609021C-D061-449A-96B2-3E061F83E53E}" srcOrd="0" destOrd="0" presId="urn:microsoft.com/office/officeart/2005/8/layout/hList7#2"/>
    <dgm:cxn modelId="{BA5CC9DD-71D5-47E6-9CDD-7EF280A9B112}" srcId="{D4600391-9F7C-4A91-9C40-C2DF0934B4B8}" destId="{1C5B5489-9C24-49B1-81E3-32F476CD9BDE}" srcOrd="2" destOrd="0" parTransId="{A219EE02-3686-4335-B3F3-91CE90E39619}" sibTransId="{6DAFD3E3-4529-4E68-AFEC-EF008E9A3398}"/>
    <dgm:cxn modelId="{F9366BEB-88A8-4D61-BD69-872B001A84F1}" type="presOf" srcId="{1C5B5489-9C24-49B1-81E3-32F476CD9BDE}" destId="{7F5232C0-4CEA-4925-A2E2-CCA055D6BB24}" srcOrd="1" destOrd="0" presId="urn:microsoft.com/office/officeart/2005/8/layout/hList7#2"/>
    <dgm:cxn modelId="{4D1E7FEC-BC9E-4C15-9F45-B2246FE12623}" type="presOf" srcId="{A93D2F99-1AF6-45D7-BFDD-D86350E694A4}" destId="{7AA120AD-5811-4D40-8A78-9C2501BED501}" srcOrd="0" destOrd="0" presId="urn:microsoft.com/office/officeart/2005/8/layout/hList7#2"/>
    <dgm:cxn modelId="{9E771DF9-24C1-4BB1-9D19-0AA198B820B3}" srcId="{D4600391-9F7C-4A91-9C40-C2DF0934B4B8}" destId="{A717D22E-9814-4B17-831C-C8F1C3F29B12}" srcOrd="4" destOrd="0" parTransId="{BCDE9148-3179-4D4E-BA8B-81539E0413C2}" sibTransId="{43526491-19E8-4C5B-8CC6-8118AECB6612}"/>
    <dgm:cxn modelId="{767CBDFA-5234-472B-B267-FA4D738E6D3E}" type="presOf" srcId="{412EB492-9ECD-4538-A242-5B44F45D3D25}" destId="{62012049-2563-4BA7-BC00-F96BD9025405}" srcOrd="0" destOrd="0" presId="urn:microsoft.com/office/officeart/2005/8/layout/hList7#2"/>
    <dgm:cxn modelId="{02BF9E09-7476-41C4-8F59-D1C87BC7EAAD}" type="presParOf" srcId="{24299E7F-4970-4389-B81B-2D3BC76E8A8C}" destId="{D0089696-1ABE-4348-84E6-094D6A0DEE66}" srcOrd="0" destOrd="0" presId="urn:microsoft.com/office/officeart/2005/8/layout/hList7#2"/>
    <dgm:cxn modelId="{688C81B4-D969-46FF-BC9C-810D92DE6903}" type="presParOf" srcId="{24299E7F-4970-4389-B81B-2D3BC76E8A8C}" destId="{351E048B-8E86-4B2D-A6FD-86389EA1A12C}" srcOrd="1" destOrd="0" presId="urn:microsoft.com/office/officeart/2005/8/layout/hList7#2"/>
    <dgm:cxn modelId="{67A1EDD5-7354-4DD1-BBD3-01BBF4562A24}" type="presParOf" srcId="{351E048B-8E86-4B2D-A6FD-86389EA1A12C}" destId="{15CEB72E-E7F7-403B-A5D5-BFDE5A654F68}" srcOrd="0" destOrd="0" presId="urn:microsoft.com/office/officeart/2005/8/layout/hList7#2"/>
    <dgm:cxn modelId="{4641BD77-5803-4275-84B2-013EC556D996}" type="presParOf" srcId="{15CEB72E-E7F7-403B-A5D5-BFDE5A654F68}" destId="{7F939F44-6500-44DD-B27C-9FD7B5FBC3C9}" srcOrd="0" destOrd="0" presId="urn:microsoft.com/office/officeart/2005/8/layout/hList7#2"/>
    <dgm:cxn modelId="{EDAD2CCD-014D-4D68-8BDE-0750AE4E4FEE}" type="presParOf" srcId="{15CEB72E-E7F7-403B-A5D5-BFDE5A654F68}" destId="{4BE30405-A277-464E-B124-33D68C6E355C}" srcOrd="1" destOrd="0" presId="urn:microsoft.com/office/officeart/2005/8/layout/hList7#2"/>
    <dgm:cxn modelId="{FE9E7506-D134-40BA-9A9A-78D58B044D80}" type="presParOf" srcId="{15CEB72E-E7F7-403B-A5D5-BFDE5A654F68}" destId="{7FE13051-FC25-45A1-8B9C-859688FCAC5E}" srcOrd="2" destOrd="0" presId="urn:microsoft.com/office/officeart/2005/8/layout/hList7#2"/>
    <dgm:cxn modelId="{388057A4-1A81-4E05-95F6-A33469B409C1}" type="presParOf" srcId="{15CEB72E-E7F7-403B-A5D5-BFDE5A654F68}" destId="{13FB3E48-D25F-484E-A4BE-BBC9F8CFA32D}" srcOrd="3" destOrd="0" presId="urn:microsoft.com/office/officeart/2005/8/layout/hList7#2"/>
    <dgm:cxn modelId="{A0B86565-9A99-428A-82DF-68BD97F6333C}" type="presParOf" srcId="{351E048B-8E86-4B2D-A6FD-86389EA1A12C}" destId="{32AEC0B9-DECE-4F75-A59D-FE68A74A78C8}" srcOrd="1" destOrd="0" presId="urn:microsoft.com/office/officeart/2005/8/layout/hList7#2"/>
    <dgm:cxn modelId="{39822CDF-11D3-4A07-A075-7943502A3FAC}" type="presParOf" srcId="{351E048B-8E86-4B2D-A6FD-86389EA1A12C}" destId="{B0BF288F-2897-45E0-A783-0EDE78F90650}" srcOrd="2" destOrd="0" presId="urn:microsoft.com/office/officeart/2005/8/layout/hList7#2"/>
    <dgm:cxn modelId="{228D375B-6491-401C-93C1-00F831413394}" type="presParOf" srcId="{B0BF288F-2897-45E0-A783-0EDE78F90650}" destId="{7AA120AD-5811-4D40-8A78-9C2501BED501}" srcOrd="0" destOrd="0" presId="urn:microsoft.com/office/officeart/2005/8/layout/hList7#2"/>
    <dgm:cxn modelId="{40E7A5D7-E946-413E-A788-F7D17D1485AE}" type="presParOf" srcId="{B0BF288F-2897-45E0-A783-0EDE78F90650}" destId="{2B67E2D9-4F9C-480E-923A-1EBAC45C477F}" srcOrd="1" destOrd="0" presId="urn:microsoft.com/office/officeart/2005/8/layout/hList7#2"/>
    <dgm:cxn modelId="{FCFBC70A-D1F5-4A55-A4A4-1172C35B59A9}" type="presParOf" srcId="{B0BF288F-2897-45E0-A783-0EDE78F90650}" destId="{70C75F39-E4F8-4070-B406-E4E5C395FDF5}" srcOrd="2" destOrd="0" presId="urn:microsoft.com/office/officeart/2005/8/layout/hList7#2"/>
    <dgm:cxn modelId="{7AAD2478-4EF1-4D21-9247-21A91056080A}" type="presParOf" srcId="{B0BF288F-2897-45E0-A783-0EDE78F90650}" destId="{1DDFEAE7-CA89-4682-AFFC-0FB67077BF17}" srcOrd="3" destOrd="0" presId="urn:microsoft.com/office/officeart/2005/8/layout/hList7#2"/>
    <dgm:cxn modelId="{F8B96CFD-A11F-4A9F-AB82-48B7D4666E9F}" type="presParOf" srcId="{351E048B-8E86-4B2D-A6FD-86389EA1A12C}" destId="{0F16B225-E006-4F02-B1E7-2D11ED3BD415}" srcOrd="3" destOrd="0" presId="urn:microsoft.com/office/officeart/2005/8/layout/hList7#2"/>
    <dgm:cxn modelId="{A4FAE4CB-9724-4312-AC83-08E3A108C9B4}" type="presParOf" srcId="{351E048B-8E86-4B2D-A6FD-86389EA1A12C}" destId="{1F7E565C-EE80-4977-A436-55D93AA05BD8}" srcOrd="4" destOrd="0" presId="urn:microsoft.com/office/officeart/2005/8/layout/hList7#2"/>
    <dgm:cxn modelId="{78CEC6CD-F249-4566-8BBB-8249B6ECBDA2}" type="presParOf" srcId="{1F7E565C-EE80-4977-A436-55D93AA05BD8}" destId="{40B23A4E-560B-499E-8359-4449AF028E5D}" srcOrd="0" destOrd="0" presId="urn:microsoft.com/office/officeart/2005/8/layout/hList7#2"/>
    <dgm:cxn modelId="{6C01C6B5-7CA2-45D1-9CC7-91B177116DCB}" type="presParOf" srcId="{1F7E565C-EE80-4977-A436-55D93AA05BD8}" destId="{7F5232C0-4CEA-4925-A2E2-CCA055D6BB24}" srcOrd="1" destOrd="0" presId="urn:microsoft.com/office/officeart/2005/8/layout/hList7#2"/>
    <dgm:cxn modelId="{207BD41A-D4FB-470F-8127-9880D0220FBB}" type="presParOf" srcId="{1F7E565C-EE80-4977-A436-55D93AA05BD8}" destId="{7A0877EC-5ADB-4EA9-AC5C-ECDE91DCDB74}" srcOrd="2" destOrd="0" presId="urn:microsoft.com/office/officeart/2005/8/layout/hList7#2"/>
    <dgm:cxn modelId="{BD2A98DA-6FCF-4341-982D-629CA27FD43F}" type="presParOf" srcId="{1F7E565C-EE80-4977-A436-55D93AA05BD8}" destId="{458164C6-564C-43B3-B99F-8E5F9356F43B}" srcOrd="3" destOrd="0" presId="urn:microsoft.com/office/officeart/2005/8/layout/hList7#2"/>
    <dgm:cxn modelId="{7A30C356-AFCA-4C7E-A178-18CDBD8247E3}" type="presParOf" srcId="{351E048B-8E86-4B2D-A6FD-86389EA1A12C}" destId="{CC70E03A-A04B-4C2B-92D2-6C6E8A3BC808}" srcOrd="5" destOrd="0" presId="urn:microsoft.com/office/officeart/2005/8/layout/hList7#2"/>
    <dgm:cxn modelId="{958789D4-E986-4BA4-B14B-3C51A69A6A1F}" type="presParOf" srcId="{351E048B-8E86-4B2D-A6FD-86389EA1A12C}" destId="{2A23D885-E1F3-4740-AAE0-AF6157E0A05B}" srcOrd="6" destOrd="0" presId="urn:microsoft.com/office/officeart/2005/8/layout/hList7#2"/>
    <dgm:cxn modelId="{AE3C622D-B251-474C-B03D-2CBEAB9B66D7}" type="presParOf" srcId="{2A23D885-E1F3-4740-AAE0-AF6157E0A05B}" destId="{2609021C-D061-449A-96B2-3E061F83E53E}" srcOrd="0" destOrd="0" presId="urn:microsoft.com/office/officeart/2005/8/layout/hList7#2"/>
    <dgm:cxn modelId="{884DA2F0-4B13-4257-9B95-0E93D9DB8398}" type="presParOf" srcId="{2A23D885-E1F3-4740-AAE0-AF6157E0A05B}" destId="{9CDEEC94-DC31-4FFF-9B46-1D0D7B751F25}" srcOrd="1" destOrd="0" presId="urn:microsoft.com/office/officeart/2005/8/layout/hList7#2"/>
    <dgm:cxn modelId="{C146D9DC-4923-4CA9-BD89-0C3B5017CC44}" type="presParOf" srcId="{2A23D885-E1F3-4740-AAE0-AF6157E0A05B}" destId="{873F5A42-C2D3-4CDB-8350-9AC1BF91F5A9}" srcOrd="2" destOrd="0" presId="urn:microsoft.com/office/officeart/2005/8/layout/hList7#2"/>
    <dgm:cxn modelId="{40F0E97E-2940-4F85-BE9D-D9A35162D9BE}" type="presParOf" srcId="{2A23D885-E1F3-4740-AAE0-AF6157E0A05B}" destId="{E1C58B54-7008-42B6-AF33-BEFD26E12F1B}" srcOrd="3" destOrd="0" presId="urn:microsoft.com/office/officeart/2005/8/layout/hList7#2"/>
    <dgm:cxn modelId="{E118F5E8-7E7E-408A-ACDB-F62825562E6D}" type="presParOf" srcId="{351E048B-8E86-4B2D-A6FD-86389EA1A12C}" destId="{62012049-2563-4BA7-BC00-F96BD9025405}" srcOrd="7" destOrd="0" presId="urn:microsoft.com/office/officeart/2005/8/layout/hList7#2"/>
    <dgm:cxn modelId="{D22780F5-E60D-4E20-A215-C4E0D1E1A547}" type="presParOf" srcId="{351E048B-8E86-4B2D-A6FD-86389EA1A12C}" destId="{52CCB6B5-ECB6-4E41-B0DC-DE6EC72AD512}" srcOrd="8" destOrd="0" presId="urn:microsoft.com/office/officeart/2005/8/layout/hList7#2"/>
    <dgm:cxn modelId="{F9BDBA8C-CF0A-4688-9897-FCDBAB7877CB}" type="presParOf" srcId="{52CCB6B5-ECB6-4E41-B0DC-DE6EC72AD512}" destId="{1D345F47-556D-4C92-A935-06CC365CE8A4}" srcOrd="0" destOrd="0" presId="urn:microsoft.com/office/officeart/2005/8/layout/hList7#2"/>
    <dgm:cxn modelId="{EB8C00AE-3D4F-4664-9E9B-01A83C3B2710}" type="presParOf" srcId="{52CCB6B5-ECB6-4E41-B0DC-DE6EC72AD512}" destId="{98141499-8795-45F2-A4B8-3CB7BEF644A7}" srcOrd="1" destOrd="0" presId="urn:microsoft.com/office/officeart/2005/8/layout/hList7#2"/>
    <dgm:cxn modelId="{272FE2F2-0B2B-4DAC-940B-7604591EBAAF}" type="presParOf" srcId="{52CCB6B5-ECB6-4E41-B0DC-DE6EC72AD512}" destId="{F1282B03-F501-4AF6-8148-C0A2D29B3F9D}" srcOrd="2" destOrd="0" presId="urn:microsoft.com/office/officeart/2005/8/layout/hList7#2"/>
    <dgm:cxn modelId="{0AC30C19-DFEF-4CD1-813F-D603D3379657}" type="presParOf" srcId="{52CCB6B5-ECB6-4E41-B0DC-DE6EC72AD512}" destId="{BDF02D8B-E281-4F3E-94B2-26270E9212D7}" srcOrd="3" destOrd="0" presId="urn:microsoft.com/office/officeart/2005/8/layout/hList7#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120AD-5811-4D40-8A78-9C2501BED501}">
      <dsp:nvSpPr>
        <dsp:cNvPr id="0" name=""/>
        <dsp:cNvSpPr/>
      </dsp:nvSpPr>
      <dsp:spPr>
        <a:xfrm>
          <a:off x="1631" y="0"/>
          <a:ext cx="2538933" cy="4114800"/>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it-IT" sz="2300" kern="1200" dirty="0"/>
            <a:t>PREVISIONE</a:t>
          </a:r>
        </a:p>
        <a:p>
          <a:pPr marL="0" lvl="0" indent="0" algn="ctr" defTabSz="1022350">
            <a:lnSpc>
              <a:spcPct val="90000"/>
            </a:lnSpc>
            <a:spcBef>
              <a:spcPct val="0"/>
            </a:spcBef>
            <a:spcAft>
              <a:spcPct val="35000"/>
            </a:spcAft>
            <a:buNone/>
          </a:pPr>
          <a:r>
            <a:rPr lang="it-IT" sz="2300" kern="1200" dirty="0"/>
            <a:t>PREVENZIONE</a:t>
          </a:r>
        </a:p>
      </dsp:txBody>
      <dsp:txXfrm>
        <a:off x="1631" y="1645920"/>
        <a:ext cx="2538933" cy="1645920"/>
      </dsp:txXfrm>
    </dsp:sp>
    <dsp:sp modelId="{1DDFEAE7-CA89-4682-AFFC-0FB67077BF17}">
      <dsp:nvSpPr>
        <dsp:cNvPr id="0" name=""/>
        <dsp:cNvSpPr/>
      </dsp:nvSpPr>
      <dsp:spPr>
        <a:xfrm>
          <a:off x="585984" y="246888"/>
          <a:ext cx="1370228" cy="1370228"/>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B23A4E-560B-499E-8359-4449AF028E5D}">
      <dsp:nvSpPr>
        <dsp:cNvPr id="0" name=""/>
        <dsp:cNvSpPr/>
      </dsp:nvSpPr>
      <dsp:spPr>
        <a:xfrm>
          <a:off x="2616733" y="0"/>
          <a:ext cx="2538933" cy="4114800"/>
        </a:xfrm>
        <a:prstGeom prst="roundRect">
          <a:avLst>
            <a:gd name="adj" fmla="val 10000"/>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it-IT" sz="3600" kern="1200" dirty="0"/>
            <a:t>EVENTO</a:t>
          </a:r>
        </a:p>
      </dsp:txBody>
      <dsp:txXfrm>
        <a:off x="2616733" y="1645920"/>
        <a:ext cx="2538933" cy="1645920"/>
      </dsp:txXfrm>
    </dsp:sp>
    <dsp:sp modelId="{458164C6-564C-43B3-B99F-8E5F9356F43B}">
      <dsp:nvSpPr>
        <dsp:cNvPr id="0" name=""/>
        <dsp:cNvSpPr/>
      </dsp:nvSpPr>
      <dsp:spPr>
        <a:xfrm>
          <a:off x="3201085" y="246888"/>
          <a:ext cx="1370228" cy="1370228"/>
        </a:xfrm>
        <a:prstGeom prst="ellipse">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09021C-D061-449A-96B2-3E061F83E53E}">
      <dsp:nvSpPr>
        <dsp:cNvPr id="0" name=""/>
        <dsp:cNvSpPr/>
      </dsp:nvSpPr>
      <dsp:spPr>
        <a:xfrm>
          <a:off x="5231834" y="0"/>
          <a:ext cx="2538933" cy="4114800"/>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it-IT" sz="2300" kern="1200" dirty="0"/>
            <a:t>GESTIONE E SUPERAMENTO DELL’EMERGENZA</a:t>
          </a:r>
        </a:p>
      </dsp:txBody>
      <dsp:txXfrm>
        <a:off x="5231834" y="1645920"/>
        <a:ext cx="2538933" cy="1645920"/>
      </dsp:txXfrm>
    </dsp:sp>
    <dsp:sp modelId="{E1C58B54-7008-42B6-AF33-BEFD26E12F1B}">
      <dsp:nvSpPr>
        <dsp:cNvPr id="0" name=""/>
        <dsp:cNvSpPr/>
      </dsp:nvSpPr>
      <dsp:spPr>
        <a:xfrm>
          <a:off x="5816187" y="246888"/>
          <a:ext cx="1370228" cy="1370228"/>
        </a:xfrm>
        <a:prstGeom prst="ellipse">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089696-1ABE-4348-84E6-094D6A0DEE66}">
      <dsp:nvSpPr>
        <dsp:cNvPr id="0" name=""/>
        <dsp:cNvSpPr/>
      </dsp:nvSpPr>
      <dsp:spPr>
        <a:xfrm>
          <a:off x="310895" y="3291840"/>
          <a:ext cx="7150608" cy="617220"/>
        </a:xfrm>
        <a:prstGeom prs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35F08B-284E-4B9E-9C4C-A0789C662559}">
      <dsp:nvSpPr>
        <dsp:cNvPr id="0" name=""/>
        <dsp:cNvSpPr/>
      </dsp:nvSpPr>
      <dsp:spPr>
        <a:xfrm>
          <a:off x="3886200" y="1673118"/>
          <a:ext cx="3043695" cy="352163"/>
        </a:xfrm>
        <a:custGeom>
          <a:avLst/>
          <a:gdLst/>
          <a:ahLst/>
          <a:cxnLst/>
          <a:rect l="0" t="0" r="0" b="0"/>
          <a:pathLst>
            <a:path>
              <a:moveTo>
                <a:pt x="0" y="0"/>
              </a:moveTo>
              <a:lnTo>
                <a:pt x="0" y="176081"/>
              </a:lnTo>
              <a:lnTo>
                <a:pt x="3043695" y="176081"/>
              </a:lnTo>
              <a:lnTo>
                <a:pt x="3043695" y="3521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2DDE7D-D297-4A1F-B536-84123373C433}">
      <dsp:nvSpPr>
        <dsp:cNvPr id="0" name=""/>
        <dsp:cNvSpPr/>
      </dsp:nvSpPr>
      <dsp:spPr>
        <a:xfrm>
          <a:off x="3886200" y="1673118"/>
          <a:ext cx="1014565" cy="352163"/>
        </a:xfrm>
        <a:custGeom>
          <a:avLst/>
          <a:gdLst/>
          <a:ahLst/>
          <a:cxnLst/>
          <a:rect l="0" t="0" r="0" b="0"/>
          <a:pathLst>
            <a:path>
              <a:moveTo>
                <a:pt x="0" y="0"/>
              </a:moveTo>
              <a:lnTo>
                <a:pt x="0" y="176081"/>
              </a:lnTo>
              <a:lnTo>
                <a:pt x="1014565" y="176081"/>
              </a:lnTo>
              <a:lnTo>
                <a:pt x="1014565" y="3521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D2A9B6-51BC-49BE-AFFD-973406B2A5D7}">
      <dsp:nvSpPr>
        <dsp:cNvPr id="0" name=""/>
        <dsp:cNvSpPr/>
      </dsp:nvSpPr>
      <dsp:spPr>
        <a:xfrm>
          <a:off x="2871634" y="2863765"/>
          <a:ext cx="176081" cy="771405"/>
        </a:xfrm>
        <a:custGeom>
          <a:avLst/>
          <a:gdLst/>
          <a:ahLst/>
          <a:cxnLst/>
          <a:rect l="0" t="0" r="0" b="0"/>
          <a:pathLst>
            <a:path>
              <a:moveTo>
                <a:pt x="0" y="0"/>
              </a:moveTo>
              <a:lnTo>
                <a:pt x="0" y="771405"/>
              </a:lnTo>
              <a:lnTo>
                <a:pt x="176081" y="7714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4D8F0A-05C9-4890-AF58-B27646B8CCB0}">
      <dsp:nvSpPr>
        <dsp:cNvPr id="0" name=""/>
        <dsp:cNvSpPr/>
      </dsp:nvSpPr>
      <dsp:spPr>
        <a:xfrm>
          <a:off x="2695553" y="2863765"/>
          <a:ext cx="176081" cy="771405"/>
        </a:xfrm>
        <a:custGeom>
          <a:avLst/>
          <a:gdLst/>
          <a:ahLst/>
          <a:cxnLst/>
          <a:rect l="0" t="0" r="0" b="0"/>
          <a:pathLst>
            <a:path>
              <a:moveTo>
                <a:pt x="176081" y="0"/>
              </a:moveTo>
              <a:lnTo>
                <a:pt x="176081" y="771405"/>
              </a:lnTo>
              <a:lnTo>
                <a:pt x="0" y="7714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E52CC2-539A-4B05-B49D-D8E13C8B61B3}">
      <dsp:nvSpPr>
        <dsp:cNvPr id="0" name=""/>
        <dsp:cNvSpPr/>
      </dsp:nvSpPr>
      <dsp:spPr>
        <a:xfrm>
          <a:off x="2871634" y="1673118"/>
          <a:ext cx="1014565" cy="352163"/>
        </a:xfrm>
        <a:custGeom>
          <a:avLst/>
          <a:gdLst/>
          <a:ahLst/>
          <a:cxnLst/>
          <a:rect l="0" t="0" r="0" b="0"/>
          <a:pathLst>
            <a:path>
              <a:moveTo>
                <a:pt x="1014565" y="0"/>
              </a:moveTo>
              <a:lnTo>
                <a:pt x="1014565" y="176081"/>
              </a:lnTo>
              <a:lnTo>
                <a:pt x="0" y="176081"/>
              </a:lnTo>
              <a:lnTo>
                <a:pt x="0" y="3521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1B3874-E910-43F8-B278-FD296F57BE39}">
      <dsp:nvSpPr>
        <dsp:cNvPr id="0" name=""/>
        <dsp:cNvSpPr/>
      </dsp:nvSpPr>
      <dsp:spPr>
        <a:xfrm>
          <a:off x="842504" y="1673118"/>
          <a:ext cx="3043695" cy="352163"/>
        </a:xfrm>
        <a:custGeom>
          <a:avLst/>
          <a:gdLst/>
          <a:ahLst/>
          <a:cxnLst/>
          <a:rect l="0" t="0" r="0" b="0"/>
          <a:pathLst>
            <a:path>
              <a:moveTo>
                <a:pt x="3043695" y="0"/>
              </a:moveTo>
              <a:lnTo>
                <a:pt x="3043695" y="176081"/>
              </a:lnTo>
              <a:lnTo>
                <a:pt x="0" y="176081"/>
              </a:lnTo>
              <a:lnTo>
                <a:pt x="0" y="3521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FAEC89-657D-4083-A7A2-286D2F00ED5E}">
      <dsp:nvSpPr>
        <dsp:cNvPr id="0" name=""/>
        <dsp:cNvSpPr/>
      </dsp:nvSpPr>
      <dsp:spPr>
        <a:xfrm>
          <a:off x="1941982" y="60387"/>
          <a:ext cx="3888434" cy="16127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FontTx/>
            <a:buNone/>
          </a:pPr>
          <a:r>
            <a:rPr lang="it-IT" altLang="it-IT" sz="1900" b="1" kern="1200" dirty="0">
              <a:solidFill>
                <a:schemeClr val="bg1"/>
              </a:solidFill>
            </a:rPr>
            <a:t>Attività di protezione civile</a:t>
          </a:r>
        </a:p>
        <a:p>
          <a:pPr marL="0" lvl="0" indent="0" algn="ctr" defTabSz="844550">
            <a:lnSpc>
              <a:spcPct val="90000"/>
            </a:lnSpc>
            <a:spcBef>
              <a:spcPct val="0"/>
            </a:spcBef>
            <a:spcAft>
              <a:spcPct val="35000"/>
            </a:spcAft>
            <a:buFontTx/>
            <a:buNone/>
          </a:pPr>
          <a:r>
            <a:rPr lang="it-IT" altLang="it-IT" sz="1600" kern="1200" dirty="0">
              <a:solidFill>
                <a:schemeClr val="bg1"/>
              </a:solidFill>
            </a:rPr>
            <a:t>D.lgs. n. 1/2018, Art. 2</a:t>
          </a:r>
          <a:endParaRPr lang="it-IT" sz="1600" kern="1200" dirty="0">
            <a:solidFill>
              <a:schemeClr val="bg1"/>
            </a:solidFill>
          </a:endParaRPr>
        </a:p>
      </dsp:txBody>
      <dsp:txXfrm>
        <a:off x="2511430" y="296566"/>
        <a:ext cx="2749538" cy="1140373"/>
      </dsp:txXfrm>
    </dsp:sp>
    <dsp:sp modelId="{A9744232-428F-4D7E-B31E-273A2774185C}">
      <dsp:nvSpPr>
        <dsp:cNvPr id="0" name=""/>
        <dsp:cNvSpPr/>
      </dsp:nvSpPr>
      <dsp:spPr>
        <a:xfrm>
          <a:off x="4020" y="2025281"/>
          <a:ext cx="1676967" cy="8384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chemeClr val="bg1"/>
              </a:solidFill>
            </a:rPr>
            <a:t>Previsione</a:t>
          </a:r>
        </a:p>
      </dsp:txBody>
      <dsp:txXfrm>
        <a:off x="4020" y="2025281"/>
        <a:ext cx="1676967" cy="838483"/>
      </dsp:txXfrm>
    </dsp:sp>
    <dsp:sp modelId="{C68E11CE-8B62-41E1-9066-7858A3AAA97A}">
      <dsp:nvSpPr>
        <dsp:cNvPr id="0" name=""/>
        <dsp:cNvSpPr/>
      </dsp:nvSpPr>
      <dsp:spPr>
        <a:xfrm>
          <a:off x="2033151" y="2025281"/>
          <a:ext cx="1676967" cy="838483"/>
        </a:xfrm>
        <a:prstGeom prst="rect">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chemeClr val="tx1"/>
              </a:solidFill>
            </a:rPr>
            <a:t>Prevenzione</a:t>
          </a:r>
        </a:p>
      </dsp:txBody>
      <dsp:txXfrm>
        <a:off x="2033151" y="2025281"/>
        <a:ext cx="1676967" cy="838483"/>
      </dsp:txXfrm>
    </dsp:sp>
    <dsp:sp modelId="{097DF346-503E-4065-A411-C418A73C620D}">
      <dsp:nvSpPr>
        <dsp:cNvPr id="0" name=""/>
        <dsp:cNvSpPr/>
      </dsp:nvSpPr>
      <dsp:spPr>
        <a:xfrm>
          <a:off x="1018585" y="3215928"/>
          <a:ext cx="1676967" cy="838483"/>
        </a:xfrm>
        <a:prstGeom prst="rect">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tx1"/>
              </a:solidFill>
            </a:rPr>
            <a:t>Non strutturale</a:t>
          </a:r>
        </a:p>
      </dsp:txBody>
      <dsp:txXfrm>
        <a:off x="1018585" y="3215928"/>
        <a:ext cx="1676967" cy="838483"/>
      </dsp:txXfrm>
    </dsp:sp>
    <dsp:sp modelId="{65B2739D-411B-4877-989C-9AC350F5D520}">
      <dsp:nvSpPr>
        <dsp:cNvPr id="0" name=""/>
        <dsp:cNvSpPr/>
      </dsp:nvSpPr>
      <dsp:spPr>
        <a:xfrm>
          <a:off x="3047716" y="3215928"/>
          <a:ext cx="1676967" cy="838483"/>
        </a:xfrm>
        <a:prstGeom prst="rect">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tx1"/>
              </a:solidFill>
            </a:rPr>
            <a:t>Strutturale</a:t>
          </a:r>
        </a:p>
      </dsp:txBody>
      <dsp:txXfrm>
        <a:off x="3047716" y="3215928"/>
        <a:ext cx="1676967" cy="838483"/>
      </dsp:txXfrm>
    </dsp:sp>
    <dsp:sp modelId="{404CD793-4180-4B32-BFA0-A1E808DB2EBD}">
      <dsp:nvSpPr>
        <dsp:cNvPr id="0" name=""/>
        <dsp:cNvSpPr/>
      </dsp:nvSpPr>
      <dsp:spPr>
        <a:xfrm>
          <a:off x="4062281" y="2025281"/>
          <a:ext cx="1676967" cy="8384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it-IT" sz="2100" kern="1200" dirty="0">
              <a:solidFill>
                <a:schemeClr val="bg1"/>
              </a:solidFill>
            </a:rPr>
            <a:t>Gestione dell’emergenza</a:t>
          </a:r>
        </a:p>
      </dsp:txBody>
      <dsp:txXfrm>
        <a:off x="4062281" y="2025281"/>
        <a:ext cx="1676967" cy="838483"/>
      </dsp:txXfrm>
    </dsp:sp>
    <dsp:sp modelId="{B2747AD4-0D1B-49E0-8D1E-DBFD1CFDC5CE}">
      <dsp:nvSpPr>
        <dsp:cNvPr id="0" name=""/>
        <dsp:cNvSpPr/>
      </dsp:nvSpPr>
      <dsp:spPr>
        <a:xfrm>
          <a:off x="6091412" y="2025281"/>
          <a:ext cx="1676967" cy="8384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it-IT" sz="2100" kern="1200" dirty="0">
              <a:solidFill>
                <a:schemeClr val="bg1"/>
              </a:solidFill>
            </a:rPr>
            <a:t>Superamento dell’emergenza</a:t>
          </a:r>
        </a:p>
      </dsp:txBody>
      <dsp:txXfrm>
        <a:off x="6091412" y="2025281"/>
        <a:ext cx="1676967" cy="8384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33CA60-4E32-4BDE-8748-C1907AF74670}">
      <dsp:nvSpPr>
        <dsp:cNvPr id="0" name=""/>
        <dsp:cNvSpPr/>
      </dsp:nvSpPr>
      <dsp:spPr>
        <a:xfrm>
          <a:off x="1358096" y="2304256"/>
          <a:ext cx="2017329" cy="2031003"/>
        </a:xfrm>
        <a:custGeom>
          <a:avLst/>
          <a:gdLst/>
          <a:ahLst/>
          <a:cxnLst/>
          <a:rect l="0" t="0" r="0" b="0"/>
          <a:pathLst>
            <a:path>
              <a:moveTo>
                <a:pt x="0" y="0"/>
              </a:moveTo>
              <a:lnTo>
                <a:pt x="1008664" y="0"/>
              </a:lnTo>
              <a:lnTo>
                <a:pt x="1008664" y="2031003"/>
              </a:lnTo>
              <a:lnTo>
                <a:pt x="2017329" y="20310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it-IT" sz="1000" kern="1200"/>
        </a:p>
      </dsp:txBody>
      <dsp:txXfrm>
        <a:off x="2295195" y="3248192"/>
        <a:ext cx="143130" cy="143130"/>
      </dsp:txXfrm>
    </dsp:sp>
    <dsp:sp modelId="{5356A730-B6F5-4FDA-976D-70F5B56271D4}">
      <dsp:nvSpPr>
        <dsp:cNvPr id="0" name=""/>
        <dsp:cNvSpPr/>
      </dsp:nvSpPr>
      <dsp:spPr>
        <a:xfrm>
          <a:off x="1358096" y="2304256"/>
          <a:ext cx="2017329" cy="1354002"/>
        </a:xfrm>
        <a:custGeom>
          <a:avLst/>
          <a:gdLst/>
          <a:ahLst/>
          <a:cxnLst/>
          <a:rect l="0" t="0" r="0" b="0"/>
          <a:pathLst>
            <a:path>
              <a:moveTo>
                <a:pt x="0" y="0"/>
              </a:moveTo>
              <a:lnTo>
                <a:pt x="1008664" y="0"/>
              </a:lnTo>
              <a:lnTo>
                <a:pt x="1008664" y="1354002"/>
              </a:lnTo>
              <a:lnTo>
                <a:pt x="2017329" y="13540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it-IT" sz="800" kern="1200"/>
        </a:p>
      </dsp:txBody>
      <dsp:txXfrm>
        <a:off x="2306021" y="2920517"/>
        <a:ext cx="121479" cy="121479"/>
      </dsp:txXfrm>
    </dsp:sp>
    <dsp:sp modelId="{32A8B6F4-14E4-4C52-932A-3B2AEFC879E6}">
      <dsp:nvSpPr>
        <dsp:cNvPr id="0" name=""/>
        <dsp:cNvSpPr/>
      </dsp:nvSpPr>
      <dsp:spPr>
        <a:xfrm>
          <a:off x="1358096" y="2304256"/>
          <a:ext cx="2017329" cy="677001"/>
        </a:xfrm>
        <a:custGeom>
          <a:avLst/>
          <a:gdLst/>
          <a:ahLst/>
          <a:cxnLst/>
          <a:rect l="0" t="0" r="0" b="0"/>
          <a:pathLst>
            <a:path>
              <a:moveTo>
                <a:pt x="0" y="0"/>
              </a:moveTo>
              <a:lnTo>
                <a:pt x="1008664" y="0"/>
              </a:lnTo>
              <a:lnTo>
                <a:pt x="1008664" y="677001"/>
              </a:lnTo>
              <a:lnTo>
                <a:pt x="2017329" y="6770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it-IT" sz="700" kern="1200"/>
        </a:p>
      </dsp:txBody>
      <dsp:txXfrm>
        <a:off x="2313563" y="2589559"/>
        <a:ext cx="106394" cy="106394"/>
      </dsp:txXfrm>
    </dsp:sp>
    <dsp:sp modelId="{A34F1DB2-1673-40F1-B5FD-F0FFB34BDCB6}">
      <dsp:nvSpPr>
        <dsp:cNvPr id="0" name=""/>
        <dsp:cNvSpPr/>
      </dsp:nvSpPr>
      <dsp:spPr>
        <a:xfrm>
          <a:off x="1358096" y="2258536"/>
          <a:ext cx="2017329" cy="91440"/>
        </a:xfrm>
        <a:custGeom>
          <a:avLst/>
          <a:gdLst/>
          <a:ahLst/>
          <a:cxnLst/>
          <a:rect l="0" t="0" r="0" b="0"/>
          <a:pathLst>
            <a:path>
              <a:moveTo>
                <a:pt x="0" y="45720"/>
              </a:moveTo>
              <a:lnTo>
                <a:pt x="2017329"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it-IT" sz="700" kern="1200"/>
        </a:p>
      </dsp:txBody>
      <dsp:txXfrm>
        <a:off x="2316327" y="2253822"/>
        <a:ext cx="100866" cy="100866"/>
      </dsp:txXfrm>
    </dsp:sp>
    <dsp:sp modelId="{C73EFF26-91DF-4DD6-BFB6-9CC1AF53B6CE}">
      <dsp:nvSpPr>
        <dsp:cNvPr id="0" name=""/>
        <dsp:cNvSpPr/>
      </dsp:nvSpPr>
      <dsp:spPr>
        <a:xfrm>
          <a:off x="1358096" y="1627254"/>
          <a:ext cx="2017329" cy="677001"/>
        </a:xfrm>
        <a:custGeom>
          <a:avLst/>
          <a:gdLst/>
          <a:ahLst/>
          <a:cxnLst/>
          <a:rect l="0" t="0" r="0" b="0"/>
          <a:pathLst>
            <a:path>
              <a:moveTo>
                <a:pt x="0" y="677001"/>
              </a:moveTo>
              <a:lnTo>
                <a:pt x="1008664" y="677001"/>
              </a:lnTo>
              <a:lnTo>
                <a:pt x="1008664" y="0"/>
              </a:lnTo>
              <a:lnTo>
                <a:pt x="201732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it-IT" sz="700" kern="1200"/>
        </a:p>
      </dsp:txBody>
      <dsp:txXfrm>
        <a:off x="2313563" y="1912558"/>
        <a:ext cx="106394" cy="106394"/>
      </dsp:txXfrm>
    </dsp:sp>
    <dsp:sp modelId="{E24A7C63-B39A-46E5-82DE-6F0B5DF3121D}">
      <dsp:nvSpPr>
        <dsp:cNvPr id="0" name=""/>
        <dsp:cNvSpPr/>
      </dsp:nvSpPr>
      <dsp:spPr>
        <a:xfrm>
          <a:off x="1358096" y="950253"/>
          <a:ext cx="2017329" cy="1354002"/>
        </a:xfrm>
        <a:custGeom>
          <a:avLst/>
          <a:gdLst/>
          <a:ahLst/>
          <a:cxnLst/>
          <a:rect l="0" t="0" r="0" b="0"/>
          <a:pathLst>
            <a:path>
              <a:moveTo>
                <a:pt x="0" y="1354002"/>
              </a:moveTo>
              <a:lnTo>
                <a:pt x="1008664" y="1354002"/>
              </a:lnTo>
              <a:lnTo>
                <a:pt x="1008664" y="0"/>
              </a:lnTo>
              <a:lnTo>
                <a:pt x="201732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it-IT" sz="800" kern="1200"/>
        </a:p>
      </dsp:txBody>
      <dsp:txXfrm>
        <a:off x="2306021" y="1566515"/>
        <a:ext cx="121479" cy="121479"/>
      </dsp:txXfrm>
    </dsp:sp>
    <dsp:sp modelId="{F229B44E-0BDE-47E9-8748-AD4BC7D01144}">
      <dsp:nvSpPr>
        <dsp:cNvPr id="0" name=""/>
        <dsp:cNvSpPr/>
      </dsp:nvSpPr>
      <dsp:spPr>
        <a:xfrm>
          <a:off x="1358096" y="273252"/>
          <a:ext cx="2017329" cy="2031003"/>
        </a:xfrm>
        <a:custGeom>
          <a:avLst/>
          <a:gdLst/>
          <a:ahLst/>
          <a:cxnLst/>
          <a:rect l="0" t="0" r="0" b="0"/>
          <a:pathLst>
            <a:path>
              <a:moveTo>
                <a:pt x="0" y="2031003"/>
              </a:moveTo>
              <a:lnTo>
                <a:pt x="1008664" y="2031003"/>
              </a:lnTo>
              <a:lnTo>
                <a:pt x="1008664" y="0"/>
              </a:lnTo>
              <a:lnTo>
                <a:pt x="201732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it-IT" sz="1000" kern="1200"/>
        </a:p>
      </dsp:txBody>
      <dsp:txXfrm>
        <a:off x="2295195" y="1217188"/>
        <a:ext cx="143130" cy="143130"/>
      </dsp:txXfrm>
    </dsp:sp>
    <dsp:sp modelId="{8A7A660A-8454-4F0C-B659-D66614822ACE}">
      <dsp:nvSpPr>
        <dsp:cNvPr id="0" name=""/>
        <dsp:cNvSpPr/>
      </dsp:nvSpPr>
      <dsp:spPr>
        <a:xfrm>
          <a:off x="0" y="1822897"/>
          <a:ext cx="1753475" cy="962717"/>
        </a:xfrm>
        <a:prstGeom prst="rect">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tx1"/>
              </a:solidFill>
            </a:rPr>
            <a:t>Prevenzione non strutturale</a:t>
          </a:r>
        </a:p>
      </dsp:txBody>
      <dsp:txXfrm>
        <a:off x="0" y="1822897"/>
        <a:ext cx="1753475" cy="962717"/>
      </dsp:txXfrm>
    </dsp:sp>
    <dsp:sp modelId="{3E32CD19-5223-42BE-8204-A3AE63FCF114}">
      <dsp:nvSpPr>
        <dsp:cNvPr id="0" name=""/>
        <dsp:cNvSpPr/>
      </dsp:nvSpPr>
      <dsp:spPr>
        <a:xfrm>
          <a:off x="3375425" y="2452"/>
          <a:ext cx="2704059" cy="5416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it-IT" sz="1400" kern="1200" dirty="0">
              <a:solidFill>
                <a:schemeClr val="bg1"/>
              </a:solidFill>
            </a:rPr>
            <a:t>Allertamento del Servizio nazionale</a:t>
          </a:r>
        </a:p>
        <a:p>
          <a:pPr marL="0" lvl="0" indent="0" algn="ctr" defTabSz="622300">
            <a:lnSpc>
              <a:spcPct val="90000"/>
            </a:lnSpc>
            <a:spcBef>
              <a:spcPct val="0"/>
            </a:spcBef>
            <a:spcAft>
              <a:spcPct val="35000"/>
            </a:spcAft>
            <a:buNone/>
          </a:pPr>
          <a:r>
            <a:rPr lang="it-IT" sz="1400" kern="1200" dirty="0">
              <a:solidFill>
                <a:schemeClr val="bg1"/>
              </a:solidFill>
            </a:rPr>
            <a:t>(Monitoraggio e sorveglianza)</a:t>
          </a:r>
        </a:p>
      </dsp:txBody>
      <dsp:txXfrm>
        <a:off x="3375425" y="2452"/>
        <a:ext cx="2704059" cy="541600"/>
      </dsp:txXfrm>
    </dsp:sp>
    <dsp:sp modelId="{72716153-E2D9-49DE-A809-03B2435F290F}">
      <dsp:nvSpPr>
        <dsp:cNvPr id="0" name=""/>
        <dsp:cNvSpPr/>
      </dsp:nvSpPr>
      <dsp:spPr>
        <a:xfrm>
          <a:off x="3375425" y="679453"/>
          <a:ext cx="2704059" cy="541600"/>
        </a:xfrm>
        <a:prstGeom prst="rect">
          <a:avLst/>
        </a:prstGeom>
        <a:solidFill>
          <a:schemeClr val="accent5">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it-IT" sz="1400" kern="1200" dirty="0">
              <a:solidFill>
                <a:schemeClr val="bg1"/>
              </a:solidFill>
            </a:rPr>
            <a:t>Pianificazione di protezione civile</a:t>
          </a:r>
        </a:p>
      </dsp:txBody>
      <dsp:txXfrm>
        <a:off x="3375425" y="679453"/>
        <a:ext cx="2704059" cy="541600"/>
      </dsp:txXfrm>
    </dsp:sp>
    <dsp:sp modelId="{81F3B3B0-1EF4-4C56-A343-D9B267E28960}">
      <dsp:nvSpPr>
        <dsp:cNvPr id="0" name=""/>
        <dsp:cNvSpPr/>
      </dsp:nvSpPr>
      <dsp:spPr>
        <a:xfrm>
          <a:off x="3375425" y="1356454"/>
          <a:ext cx="2704059" cy="541600"/>
        </a:xfrm>
        <a:prstGeom prst="rect">
          <a:avLst/>
        </a:prstGeom>
        <a:solidFill>
          <a:schemeClr val="accent5">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it-IT" sz="1400" kern="1200" dirty="0">
              <a:solidFill>
                <a:schemeClr val="bg1"/>
              </a:solidFill>
            </a:rPr>
            <a:t>Applicazione e aggiornamento della </a:t>
          </a:r>
        </a:p>
        <a:p>
          <a:pPr marL="0" lvl="0" indent="0" algn="ctr" defTabSz="622300">
            <a:lnSpc>
              <a:spcPct val="90000"/>
            </a:lnSpc>
            <a:spcBef>
              <a:spcPct val="0"/>
            </a:spcBef>
            <a:spcAft>
              <a:spcPct val="35000"/>
            </a:spcAft>
            <a:buNone/>
          </a:pPr>
          <a:r>
            <a:rPr lang="it-IT" sz="1400" kern="1200" dirty="0">
              <a:solidFill>
                <a:schemeClr val="bg1"/>
              </a:solidFill>
            </a:rPr>
            <a:t>normativa tecnica </a:t>
          </a:r>
        </a:p>
      </dsp:txBody>
      <dsp:txXfrm>
        <a:off x="3375425" y="1356454"/>
        <a:ext cx="2704059" cy="541600"/>
      </dsp:txXfrm>
    </dsp:sp>
    <dsp:sp modelId="{C73DC177-36AF-42CB-90BB-5EF638DC8A21}">
      <dsp:nvSpPr>
        <dsp:cNvPr id="0" name=""/>
        <dsp:cNvSpPr/>
      </dsp:nvSpPr>
      <dsp:spPr>
        <a:xfrm>
          <a:off x="3375425" y="2033455"/>
          <a:ext cx="2704059" cy="541600"/>
        </a:xfrm>
        <a:prstGeom prst="rect">
          <a:avLst/>
        </a:prstGeom>
        <a:solidFill>
          <a:schemeClr val="accent5">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it-IT" sz="1400" kern="1200" dirty="0">
              <a:solidFill>
                <a:schemeClr val="bg1"/>
              </a:solidFill>
            </a:rPr>
            <a:t>Diffusione della conoscenza e della </a:t>
          </a:r>
        </a:p>
        <a:p>
          <a:pPr marL="0" lvl="0" indent="0" algn="ctr" defTabSz="622300">
            <a:lnSpc>
              <a:spcPct val="90000"/>
            </a:lnSpc>
            <a:spcBef>
              <a:spcPct val="0"/>
            </a:spcBef>
            <a:spcAft>
              <a:spcPct val="35000"/>
            </a:spcAft>
            <a:buNone/>
          </a:pPr>
          <a:r>
            <a:rPr lang="it-IT" sz="1400" kern="1200" dirty="0">
              <a:solidFill>
                <a:schemeClr val="bg1"/>
              </a:solidFill>
            </a:rPr>
            <a:t>cultura di protezione civile</a:t>
          </a:r>
        </a:p>
      </dsp:txBody>
      <dsp:txXfrm>
        <a:off x="3375425" y="2033455"/>
        <a:ext cx="2704059" cy="541600"/>
      </dsp:txXfrm>
    </dsp:sp>
    <dsp:sp modelId="{34AFB8B8-CF48-4D71-8EB8-268C7D16F29C}">
      <dsp:nvSpPr>
        <dsp:cNvPr id="0" name=""/>
        <dsp:cNvSpPr/>
      </dsp:nvSpPr>
      <dsp:spPr>
        <a:xfrm>
          <a:off x="3375425" y="2710456"/>
          <a:ext cx="2704059" cy="5416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it-IT" sz="1400" kern="1200" dirty="0">
              <a:solidFill>
                <a:schemeClr val="bg1"/>
              </a:solidFill>
            </a:rPr>
            <a:t>Informazione alla popolazione</a:t>
          </a:r>
        </a:p>
      </dsp:txBody>
      <dsp:txXfrm>
        <a:off x="3375425" y="2710456"/>
        <a:ext cx="2704059" cy="541600"/>
      </dsp:txXfrm>
    </dsp:sp>
    <dsp:sp modelId="{FCB59323-ABC2-4EB8-95D5-FF4B5E14DDD2}">
      <dsp:nvSpPr>
        <dsp:cNvPr id="0" name=""/>
        <dsp:cNvSpPr/>
      </dsp:nvSpPr>
      <dsp:spPr>
        <a:xfrm>
          <a:off x="3375425" y="3387457"/>
          <a:ext cx="2704059" cy="541600"/>
        </a:xfrm>
        <a:prstGeom prst="rect">
          <a:avLst/>
        </a:prstGeom>
        <a:solidFill>
          <a:schemeClr val="accent5">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it-IT" sz="1400" kern="1200" dirty="0">
              <a:solidFill>
                <a:schemeClr val="bg1"/>
              </a:solidFill>
            </a:rPr>
            <a:t>Esercitazioni di protezione civile</a:t>
          </a:r>
        </a:p>
      </dsp:txBody>
      <dsp:txXfrm>
        <a:off x="3375425" y="3387457"/>
        <a:ext cx="2704059" cy="541600"/>
      </dsp:txXfrm>
    </dsp:sp>
    <dsp:sp modelId="{A3D05852-CFF4-4B9B-BC7B-95E73C993B35}">
      <dsp:nvSpPr>
        <dsp:cNvPr id="0" name=""/>
        <dsp:cNvSpPr/>
      </dsp:nvSpPr>
      <dsp:spPr>
        <a:xfrm>
          <a:off x="3375425" y="4064458"/>
          <a:ext cx="2704059" cy="5416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00075">
            <a:lnSpc>
              <a:spcPct val="90000"/>
            </a:lnSpc>
            <a:spcBef>
              <a:spcPct val="0"/>
            </a:spcBef>
            <a:spcAft>
              <a:spcPct val="35000"/>
            </a:spcAft>
            <a:buNone/>
          </a:pPr>
          <a:r>
            <a:rPr lang="it-IT" sz="1350" kern="1200" dirty="0">
              <a:solidFill>
                <a:schemeClr val="bg1"/>
              </a:solidFill>
            </a:rPr>
            <a:t>Raccordo tra la pianificazione di protezione civile e la pianificazione territoriale</a:t>
          </a:r>
        </a:p>
      </dsp:txBody>
      <dsp:txXfrm>
        <a:off x="3375425" y="4064458"/>
        <a:ext cx="2704059" cy="541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39F44-6500-44DD-B27C-9FD7B5FBC3C9}">
      <dsp:nvSpPr>
        <dsp:cNvPr id="0" name=""/>
        <dsp:cNvSpPr/>
      </dsp:nvSpPr>
      <dsp:spPr>
        <a:xfrm>
          <a:off x="0" y="0"/>
          <a:ext cx="1715815" cy="45365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it-IT" sz="1500" kern="1200" dirty="0">
              <a:solidFill>
                <a:schemeClr val="tx1"/>
              </a:solidFill>
            </a:rPr>
            <a:t>Monitoraggio e sorveglianza:</a:t>
          </a:r>
        </a:p>
        <a:p>
          <a:pPr marL="0" lvl="0" indent="0" algn="ctr" defTabSz="666750">
            <a:lnSpc>
              <a:spcPct val="90000"/>
            </a:lnSpc>
            <a:spcBef>
              <a:spcPct val="0"/>
            </a:spcBef>
            <a:spcAft>
              <a:spcPct val="35000"/>
            </a:spcAft>
            <a:buNone/>
          </a:pPr>
          <a:endParaRPr lang="it-IT" sz="1600" kern="1200" dirty="0">
            <a:solidFill>
              <a:schemeClr val="tx1"/>
            </a:solidFill>
          </a:endParaRPr>
        </a:p>
        <a:p>
          <a:pPr marL="0" lvl="0" indent="0" algn="ctr" defTabSz="666750">
            <a:lnSpc>
              <a:spcPct val="90000"/>
            </a:lnSpc>
            <a:spcBef>
              <a:spcPct val="0"/>
            </a:spcBef>
            <a:spcAft>
              <a:spcPct val="35000"/>
            </a:spcAft>
            <a:buNone/>
          </a:pPr>
          <a:r>
            <a:rPr lang="it-IT" sz="1200" kern="1200" dirty="0">
              <a:solidFill>
                <a:schemeClr val="tx1"/>
              </a:solidFill>
            </a:rPr>
            <a:t>Convenzioni con il </a:t>
          </a:r>
        </a:p>
        <a:p>
          <a:pPr marL="0" lvl="0" indent="0" algn="ctr" defTabSz="666750">
            <a:lnSpc>
              <a:spcPct val="90000"/>
            </a:lnSpc>
            <a:spcBef>
              <a:spcPct val="0"/>
            </a:spcBef>
            <a:spcAft>
              <a:spcPct val="35000"/>
            </a:spcAft>
            <a:buNone/>
          </a:pPr>
          <a:r>
            <a:rPr lang="it-IT" sz="1200" kern="1200" dirty="0">
              <a:solidFill>
                <a:schemeClr val="tx1"/>
              </a:solidFill>
            </a:rPr>
            <a:t>CIRI</a:t>
          </a:r>
        </a:p>
        <a:p>
          <a:pPr marL="0" lvl="0" indent="0" algn="ctr" defTabSz="666750">
            <a:lnSpc>
              <a:spcPct val="90000"/>
            </a:lnSpc>
            <a:spcBef>
              <a:spcPct val="0"/>
            </a:spcBef>
            <a:spcAft>
              <a:spcPct val="35000"/>
            </a:spcAft>
            <a:buNone/>
          </a:pPr>
          <a:r>
            <a:rPr lang="it-IT" sz="1200" kern="1200" dirty="0">
              <a:solidFill>
                <a:schemeClr val="tx1"/>
              </a:solidFill>
            </a:rPr>
            <a:t>UNIFE</a:t>
          </a:r>
        </a:p>
        <a:p>
          <a:pPr marL="0" lvl="0" indent="0" algn="ctr" defTabSz="666750">
            <a:lnSpc>
              <a:spcPct val="90000"/>
            </a:lnSpc>
            <a:spcBef>
              <a:spcPct val="0"/>
            </a:spcBef>
            <a:spcAft>
              <a:spcPct val="35000"/>
            </a:spcAft>
            <a:buNone/>
          </a:pPr>
          <a:r>
            <a:rPr lang="it-IT" sz="1200" kern="1200" dirty="0">
              <a:solidFill>
                <a:schemeClr val="tx1"/>
              </a:solidFill>
            </a:rPr>
            <a:t>INGV</a:t>
          </a:r>
        </a:p>
      </dsp:txBody>
      <dsp:txXfrm>
        <a:off x="0" y="1814601"/>
        <a:ext cx="1715815" cy="1814601"/>
      </dsp:txXfrm>
    </dsp:sp>
    <dsp:sp modelId="{13FB3E48-D25F-484E-A4BE-BBC9F8CFA32D}">
      <dsp:nvSpPr>
        <dsp:cNvPr id="0" name=""/>
        <dsp:cNvSpPr/>
      </dsp:nvSpPr>
      <dsp:spPr>
        <a:xfrm>
          <a:off x="102579" y="272190"/>
          <a:ext cx="1510655" cy="1510655"/>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A120AD-5811-4D40-8A78-9C2501BED501}">
      <dsp:nvSpPr>
        <dsp:cNvPr id="0" name=""/>
        <dsp:cNvSpPr/>
      </dsp:nvSpPr>
      <dsp:spPr>
        <a:xfrm>
          <a:off x="1767290" y="0"/>
          <a:ext cx="1715815" cy="4536504"/>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it-IT" sz="1600" kern="1200" dirty="0"/>
        </a:p>
        <a:p>
          <a:pPr marL="0" lvl="0" indent="0" algn="ctr" defTabSz="711200">
            <a:lnSpc>
              <a:spcPct val="90000"/>
            </a:lnSpc>
            <a:spcBef>
              <a:spcPct val="0"/>
            </a:spcBef>
            <a:spcAft>
              <a:spcPct val="35000"/>
            </a:spcAft>
            <a:buNone/>
          </a:pPr>
          <a:endParaRPr lang="it-IT" sz="1500" kern="1200" dirty="0"/>
        </a:p>
        <a:p>
          <a:pPr marL="0" lvl="0" indent="0" algn="ctr" defTabSz="711200">
            <a:lnSpc>
              <a:spcPct val="90000"/>
            </a:lnSpc>
            <a:spcBef>
              <a:spcPct val="0"/>
            </a:spcBef>
            <a:spcAft>
              <a:spcPct val="35000"/>
            </a:spcAft>
            <a:buNone/>
          </a:pPr>
          <a:endParaRPr lang="it-IT" sz="1500" kern="1200" dirty="0"/>
        </a:p>
        <a:p>
          <a:pPr marL="0" lvl="0" indent="0" algn="ctr" defTabSz="711200">
            <a:lnSpc>
              <a:spcPct val="90000"/>
            </a:lnSpc>
            <a:spcBef>
              <a:spcPct val="0"/>
            </a:spcBef>
            <a:spcAft>
              <a:spcPct val="35000"/>
            </a:spcAft>
            <a:buNone/>
          </a:pPr>
          <a:r>
            <a:rPr lang="it-IT" sz="1500" kern="1200" dirty="0">
              <a:solidFill>
                <a:schemeClr val="tx1"/>
              </a:solidFill>
            </a:rPr>
            <a:t>Pianificazione:</a:t>
          </a:r>
        </a:p>
        <a:p>
          <a:pPr marL="0" lvl="0" indent="0" algn="ctr" defTabSz="711200">
            <a:lnSpc>
              <a:spcPct val="90000"/>
            </a:lnSpc>
            <a:spcBef>
              <a:spcPct val="0"/>
            </a:spcBef>
            <a:spcAft>
              <a:spcPct val="35000"/>
            </a:spcAft>
            <a:buNone/>
          </a:pPr>
          <a:endParaRPr lang="it-IT" sz="1500" kern="1200" dirty="0"/>
        </a:p>
        <a:p>
          <a:pPr marL="0" lvl="0" indent="0" algn="ctr" defTabSz="711200">
            <a:lnSpc>
              <a:spcPct val="90000"/>
            </a:lnSpc>
            <a:spcBef>
              <a:spcPct val="0"/>
            </a:spcBef>
            <a:spcAft>
              <a:spcPct val="35000"/>
            </a:spcAft>
            <a:buNone/>
          </a:pPr>
          <a:r>
            <a:rPr lang="it-IT" sz="1500" kern="1200" dirty="0">
              <a:solidFill>
                <a:schemeClr val="tx1"/>
              </a:solidFill>
            </a:rPr>
            <a:t>Programma nazionale di soccorso rischio sismico</a:t>
          </a:r>
        </a:p>
        <a:p>
          <a:pPr marL="0" lvl="0" indent="0" algn="ctr" defTabSz="711200">
            <a:lnSpc>
              <a:spcPct val="90000"/>
            </a:lnSpc>
            <a:spcBef>
              <a:spcPct val="0"/>
            </a:spcBef>
            <a:spcAft>
              <a:spcPct val="35000"/>
            </a:spcAft>
            <a:buNone/>
          </a:pPr>
          <a:r>
            <a:rPr lang="it-IT" sz="1500" kern="1200" dirty="0">
              <a:solidFill>
                <a:schemeClr val="tx1"/>
              </a:solidFill>
            </a:rPr>
            <a:t>PNSRS</a:t>
          </a:r>
        </a:p>
      </dsp:txBody>
      <dsp:txXfrm>
        <a:off x="1767290" y="1814601"/>
        <a:ext cx="1715815" cy="1814601"/>
      </dsp:txXfrm>
    </dsp:sp>
    <dsp:sp modelId="{1DDFEAE7-CA89-4682-AFFC-0FB67077BF17}">
      <dsp:nvSpPr>
        <dsp:cNvPr id="0" name=""/>
        <dsp:cNvSpPr/>
      </dsp:nvSpPr>
      <dsp:spPr>
        <a:xfrm>
          <a:off x="1869869" y="272190"/>
          <a:ext cx="1510655" cy="1510655"/>
        </a:xfrm>
        <a:prstGeom prst="ellipse">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B23A4E-560B-499E-8359-4449AF028E5D}">
      <dsp:nvSpPr>
        <dsp:cNvPr id="0" name=""/>
        <dsp:cNvSpPr/>
      </dsp:nvSpPr>
      <dsp:spPr>
        <a:xfrm>
          <a:off x="3534580" y="0"/>
          <a:ext cx="1715815" cy="4536504"/>
        </a:xfrm>
        <a:prstGeom prst="roundRect">
          <a:avLst>
            <a:gd name="adj" fmla="val 10000"/>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it-IT" sz="1800" kern="1200" dirty="0"/>
        </a:p>
        <a:p>
          <a:pPr marL="0" lvl="0" indent="0" algn="ctr" defTabSz="800100">
            <a:lnSpc>
              <a:spcPct val="90000"/>
            </a:lnSpc>
            <a:spcBef>
              <a:spcPct val="0"/>
            </a:spcBef>
            <a:spcAft>
              <a:spcPct val="35000"/>
            </a:spcAft>
            <a:buNone/>
          </a:pPr>
          <a:endParaRPr lang="it-IT" sz="1600" kern="1200" dirty="0"/>
        </a:p>
        <a:p>
          <a:pPr marL="0" lvl="0" indent="0" algn="ctr" defTabSz="800100">
            <a:lnSpc>
              <a:spcPct val="90000"/>
            </a:lnSpc>
            <a:spcBef>
              <a:spcPct val="0"/>
            </a:spcBef>
            <a:spcAft>
              <a:spcPct val="35000"/>
            </a:spcAft>
            <a:buNone/>
          </a:pPr>
          <a:endParaRPr lang="it-IT" sz="1600" kern="1200" dirty="0"/>
        </a:p>
        <a:p>
          <a:pPr marL="0" lvl="0" indent="0" algn="ctr" defTabSz="800100">
            <a:lnSpc>
              <a:spcPct val="90000"/>
            </a:lnSpc>
            <a:spcBef>
              <a:spcPct val="0"/>
            </a:spcBef>
            <a:spcAft>
              <a:spcPct val="35000"/>
            </a:spcAft>
            <a:buNone/>
          </a:pPr>
          <a:endParaRPr lang="it-IT" sz="1600" kern="1200" dirty="0"/>
        </a:p>
        <a:p>
          <a:pPr marL="0" lvl="0" indent="0" algn="ctr" defTabSz="800100">
            <a:lnSpc>
              <a:spcPct val="90000"/>
            </a:lnSpc>
            <a:spcBef>
              <a:spcPct val="0"/>
            </a:spcBef>
            <a:spcAft>
              <a:spcPct val="35000"/>
            </a:spcAft>
            <a:buNone/>
          </a:pPr>
          <a:endParaRPr lang="it-IT" sz="1600" kern="1200" dirty="0"/>
        </a:p>
        <a:p>
          <a:pPr marL="0" lvl="0" indent="0" algn="ctr" defTabSz="800100">
            <a:lnSpc>
              <a:spcPct val="90000"/>
            </a:lnSpc>
            <a:spcBef>
              <a:spcPct val="0"/>
            </a:spcBef>
            <a:spcAft>
              <a:spcPct val="35000"/>
            </a:spcAft>
            <a:buNone/>
          </a:pPr>
          <a:r>
            <a:rPr lang="it-IT" sz="1500" kern="1200" dirty="0">
              <a:solidFill>
                <a:schemeClr val="tx1"/>
              </a:solidFill>
            </a:rPr>
            <a:t>Applicazione e aggiornamento della normativa tecnica:</a:t>
          </a:r>
        </a:p>
        <a:p>
          <a:pPr marL="0" lvl="0" indent="0" algn="ctr" defTabSz="800100">
            <a:lnSpc>
              <a:spcPct val="90000"/>
            </a:lnSpc>
            <a:spcBef>
              <a:spcPct val="0"/>
            </a:spcBef>
            <a:spcAft>
              <a:spcPct val="35000"/>
            </a:spcAft>
            <a:buNone/>
          </a:pPr>
          <a:endParaRPr lang="it-IT" sz="800" kern="1200" dirty="0">
            <a:solidFill>
              <a:schemeClr val="tx1"/>
            </a:solidFill>
          </a:endParaRPr>
        </a:p>
        <a:p>
          <a:pPr marL="0" lvl="0" indent="0" algn="ctr" defTabSz="800100">
            <a:lnSpc>
              <a:spcPct val="90000"/>
            </a:lnSpc>
            <a:spcBef>
              <a:spcPct val="0"/>
            </a:spcBef>
            <a:spcAft>
              <a:spcPct val="35000"/>
            </a:spcAft>
            <a:buNone/>
          </a:pPr>
          <a:r>
            <a:rPr lang="it-IT" sz="1200" kern="1200" dirty="0">
              <a:solidFill>
                <a:schemeClr val="tx1"/>
              </a:solidFill>
            </a:rPr>
            <a:t>Vulnerabilità sismica delle sedi DI.COMA.C.</a:t>
          </a:r>
        </a:p>
        <a:p>
          <a:pPr marL="0" lvl="0" indent="0" algn="ctr" defTabSz="800100">
            <a:lnSpc>
              <a:spcPct val="90000"/>
            </a:lnSpc>
            <a:spcBef>
              <a:spcPct val="0"/>
            </a:spcBef>
            <a:spcAft>
              <a:spcPct val="35000"/>
            </a:spcAft>
            <a:buNone/>
          </a:pPr>
          <a:endParaRPr lang="it-IT" sz="800" kern="1200" dirty="0">
            <a:solidFill>
              <a:schemeClr val="tx1"/>
            </a:solidFill>
          </a:endParaRPr>
        </a:p>
        <a:p>
          <a:pPr marL="0" lvl="0" indent="0" algn="ctr" defTabSz="800100">
            <a:lnSpc>
              <a:spcPct val="90000"/>
            </a:lnSpc>
            <a:spcBef>
              <a:spcPct val="0"/>
            </a:spcBef>
            <a:spcAft>
              <a:spcPct val="35000"/>
            </a:spcAft>
            <a:buNone/>
          </a:pPr>
          <a:r>
            <a:rPr lang="it-IT" sz="1200" kern="1200" dirty="0">
              <a:solidFill>
                <a:schemeClr val="tx1"/>
              </a:solidFill>
            </a:rPr>
            <a:t>Valutazioni di Progetti in zona sismica</a:t>
          </a:r>
        </a:p>
        <a:p>
          <a:pPr marL="0" lvl="0" indent="0" algn="ctr" defTabSz="800100">
            <a:lnSpc>
              <a:spcPct val="90000"/>
            </a:lnSpc>
            <a:spcBef>
              <a:spcPct val="0"/>
            </a:spcBef>
            <a:spcAft>
              <a:spcPct val="35000"/>
            </a:spcAft>
            <a:buNone/>
          </a:pPr>
          <a:endParaRPr lang="it-IT" sz="1600" kern="1200" dirty="0"/>
        </a:p>
        <a:p>
          <a:pPr marL="0" lvl="0" indent="0" algn="ctr" defTabSz="800100">
            <a:lnSpc>
              <a:spcPct val="90000"/>
            </a:lnSpc>
            <a:spcBef>
              <a:spcPct val="0"/>
            </a:spcBef>
            <a:spcAft>
              <a:spcPct val="35000"/>
            </a:spcAft>
            <a:buNone/>
          </a:pPr>
          <a:endParaRPr lang="it-IT" sz="1800" kern="1200" dirty="0"/>
        </a:p>
      </dsp:txBody>
      <dsp:txXfrm>
        <a:off x="3534580" y="1814601"/>
        <a:ext cx="1715815" cy="1814601"/>
      </dsp:txXfrm>
    </dsp:sp>
    <dsp:sp modelId="{458164C6-564C-43B3-B99F-8E5F9356F43B}">
      <dsp:nvSpPr>
        <dsp:cNvPr id="0" name=""/>
        <dsp:cNvSpPr/>
      </dsp:nvSpPr>
      <dsp:spPr>
        <a:xfrm>
          <a:off x="3637160" y="272190"/>
          <a:ext cx="1510655" cy="1510655"/>
        </a:xfrm>
        <a:prstGeom prst="ellipse">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09021C-D061-449A-96B2-3E061F83E53E}">
      <dsp:nvSpPr>
        <dsp:cNvPr id="0" name=""/>
        <dsp:cNvSpPr/>
      </dsp:nvSpPr>
      <dsp:spPr>
        <a:xfrm>
          <a:off x="5301870" y="0"/>
          <a:ext cx="1715815" cy="4536504"/>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it-IT" sz="1100" kern="1200" dirty="0"/>
        </a:p>
        <a:p>
          <a:pPr marL="0" lvl="0" indent="0" algn="ctr" defTabSz="488950">
            <a:lnSpc>
              <a:spcPct val="90000"/>
            </a:lnSpc>
            <a:spcBef>
              <a:spcPct val="0"/>
            </a:spcBef>
            <a:spcAft>
              <a:spcPct val="35000"/>
            </a:spcAft>
            <a:buNone/>
          </a:pPr>
          <a:endParaRPr lang="it-IT" sz="1600" kern="1200" dirty="0"/>
        </a:p>
        <a:p>
          <a:pPr marL="0" lvl="0" indent="0" algn="ctr" defTabSz="488950">
            <a:lnSpc>
              <a:spcPct val="90000"/>
            </a:lnSpc>
            <a:spcBef>
              <a:spcPct val="0"/>
            </a:spcBef>
            <a:spcAft>
              <a:spcPct val="35000"/>
            </a:spcAft>
            <a:buNone/>
          </a:pPr>
          <a:endParaRPr lang="it-IT" sz="1600" kern="1200" dirty="0"/>
        </a:p>
        <a:p>
          <a:pPr marL="0" lvl="0" indent="0" algn="ctr" defTabSz="488950">
            <a:lnSpc>
              <a:spcPct val="90000"/>
            </a:lnSpc>
            <a:spcBef>
              <a:spcPct val="0"/>
            </a:spcBef>
            <a:spcAft>
              <a:spcPct val="35000"/>
            </a:spcAft>
            <a:buNone/>
          </a:pPr>
          <a:r>
            <a:rPr lang="it-IT" sz="1500" kern="1200" dirty="0">
              <a:solidFill>
                <a:schemeClr val="tx1"/>
              </a:solidFill>
            </a:rPr>
            <a:t>Diffusione della conoscenza e della cultura di protezione civile:</a:t>
          </a:r>
        </a:p>
        <a:p>
          <a:pPr marL="0" lvl="0" indent="0" algn="ctr" defTabSz="488950">
            <a:lnSpc>
              <a:spcPct val="90000"/>
            </a:lnSpc>
            <a:spcBef>
              <a:spcPct val="0"/>
            </a:spcBef>
            <a:spcAft>
              <a:spcPct val="35000"/>
            </a:spcAft>
            <a:buNone/>
          </a:pPr>
          <a:endParaRPr lang="it-IT" sz="1200" kern="1200" dirty="0">
            <a:solidFill>
              <a:schemeClr val="tx1"/>
            </a:solidFill>
          </a:endParaRPr>
        </a:p>
        <a:p>
          <a:pPr marL="0" lvl="0" indent="0" algn="ctr" defTabSz="488950">
            <a:lnSpc>
              <a:spcPct val="90000"/>
            </a:lnSpc>
            <a:spcBef>
              <a:spcPct val="0"/>
            </a:spcBef>
            <a:spcAft>
              <a:spcPct val="35000"/>
            </a:spcAft>
            <a:buNone/>
          </a:pPr>
          <a:r>
            <a:rPr lang="it-IT" sz="1200" kern="1200" dirty="0">
              <a:solidFill>
                <a:schemeClr val="tx1"/>
              </a:solidFill>
            </a:rPr>
            <a:t>Protocollo di intesa</a:t>
          </a:r>
        </a:p>
        <a:p>
          <a:pPr marL="0" lvl="0" indent="0" algn="ctr" defTabSz="488950">
            <a:lnSpc>
              <a:spcPct val="90000"/>
            </a:lnSpc>
            <a:spcBef>
              <a:spcPct val="0"/>
            </a:spcBef>
            <a:spcAft>
              <a:spcPct val="35000"/>
            </a:spcAft>
            <a:buNone/>
          </a:pPr>
          <a:r>
            <a:rPr lang="it-IT" sz="1200" kern="1200" dirty="0">
              <a:solidFill>
                <a:schemeClr val="tx1"/>
              </a:solidFill>
            </a:rPr>
            <a:t>AGENZIA ARSTPC, ARPAE, RESISM</a:t>
          </a:r>
        </a:p>
        <a:p>
          <a:pPr marL="0" lvl="0" indent="0" algn="ctr" defTabSz="488950">
            <a:lnSpc>
              <a:spcPct val="90000"/>
            </a:lnSpc>
            <a:spcBef>
              <a:spcPct val="0"/>
            </a:spcBef>
            <a:spcAft>
              <a:spcPct val="35000"/>
            </a:spcAft>
            <a:buNone/>
          </a:pPr>
          <a:endParaRPr lang="it-IT" sz="1200" kern="1200" dirty="0">
            <a:solidFill>
              <a:schemeClr val="tx1"/>
            </a:solidFill>
          </a:endParaRPr>
        </a:p>
        <a:p>
          <a:pPr marL="0" lvl="0" indent="0" algn="ctr" defTabSz="488950">
            <a:lnSpc>
              <a:spcPct val="90000"/>
            </a:lnSpc>
            <a:spcBef>
              <a:spcPct val="0"/>
            </a:spcBef>
            <a:spcAft>
              <a:spcPct val="35000"/>
            </a:spcAft>
            <a:buNone/>
          </a:pPr>
          <a:r>
            <a:rPr lang="it-IT" sz="1200" kern="1200" dirty="0">
              <a:solidFill>
                <a:schemeClr val="tx1"/>
              </a:solidFill>
            </a:rPr>
            <a:t>Io non Rischio</a:t>
          </a:r>
        </a:p>
      </dsp:txBody>
      <dsp:txXfrm>
        <a:off x="5301870" y="1814601"/>
        <a:ext cx="1715815" cy="1814601"/>
      </dsp:txXfrm>
    </dsp:sp>
    <dsp:sp modelId="{E1C58B54-7008-42B6-AF33-BEFD26E12F1B}">
      <dsp:nvSpPr>
        <dsp:cNvPr id="0" name=""/>
        <dsp:cNvSpPr/>
      </dsp:nvSpPr>
      <dsp:spPr>
        <a:xfrm>
          <a:off x="5404450" y="272190"/>
          <a:ext cx="1510655" cy="1510655"/>
        </a:xfrm>
        <a:prstGeom prst="ellipse">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345F47-556D-4C92-A935-06CC365CE8A4}">
      <dsp:nvSpPr>
        <dsp:cNvPr id="0" name=""/>
        <dsp:cNvSpPr/>
      </dsp:nvSpPr>
      <dsp:spPr>
        <a:xfrm>
          <a:off x="7069160" y="0"/>
          <a:ext cx="1715815" cy="45365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it-IT" sz="1500" kern="1200" dirty="0"/>
        </a:p>
        <a:p>
          <a:pPr marL="0" lvl="0" indent="0" algn="ctr" defTabSz="666750">
            <a:lnSpc>
              <a:spcPct val="90000"/>
            </a:lnSpc>
            <a:spcBef>
              <a:spcPct val="0"/>
            </a:spcBef>
            <a:spcAft>
              <a:spcPct val="35000"/>
            </a:spcAft>
            <a:buNone/>
          </a:pPr>
          <a:endParaRPr lang="it-IT" sz="1500" kern="1200" dirty="0"/>
        </a:p>
        <a:p>
          <a:pPr marL="0" lvl="0" indent="0" algn="ctr" defTabSz="666750">
            <a:lnSpc>
              <a:spcPct val="90000"/>
            </a:lnSpc>
            <a:spcBef>
              <a:spcPct val="0"/>
            </a:spcBef>
            <a:spcAft>
              <a:spcPct val="35000"/>
            </a:spcAft>
            <a:buNone/>
          </a:pPr>
          <a:r>
            <a:rPr lang="it-IT" sz="1500" kern="1200" dirty="0">
              <a:solidFill>
                <a:schemeClr val="tx1"/>
              </a:solidFill>
            </a:rPr>
            <a:t>Esercitazioni di protezione civile:</a:t>
          </a:r>
        </a:p>
        <a:p>
          <a:pPr marL="0" lvl="0" indent="0" algn="ctr" defTabSz="666750">
            <a:lnSpc>
              <a:spcPct val="90000"/>
            </a:lnSpc>
            <a:spcBef>
              <a:spcPct val="0"/>
            </a:spcBef>
            <a:spcAft>
              <a:spcPct val="35000"/>
            </a:spcAft>
            <a:buNone/>
          </a:pPr>
          <a:endParaRPr lang="it-IT" sz="1200" kern="1200" dirty="0">
            <a:solidFill>
              <a:schemeClr val="tx1"/>
            </a:solidFill>
          </a:endParaRPr>
        </a:p>
        <a:p>
          <a:pPr marL="0" lvl="0" indent="0" algn="ctr" defTabSz="666750">
            <a:lnSpc>
              <a:spcPct val="90000"/>
            </a:lnSpc>
            <a:spcBef>
              <a:spcPct val="0"/>
            </a:spcBef>
            <a:spcAft>
              <a:spcPct val="35000"/>
            </a:spcAft>
            <a:buNone/>
          </a:pPr>
          <a:endParaRPr lang="it-IT" sz="1200" kern="1200" dirty="0">
            <a:solidFill>
              <a:schemeClr val="tx1"/>
            </a:solidFill>
          </a:endParaRPr>
        </a:p>
        <a:p>
          <a:pPr marL="0" lvl="0" indent="0" algn="ctr" defTabSz="666750">
            <a:lnSpc>
              <a:spcPct val="90000"/>
            </a:lnSpc>
            <a:spcBef>
              <a:spcPct val="0"/>
            </a:spcBef>
            <a:spcAft>
              <a:spcPct val="35000"/>
            </a:spcAft>
            <a:buNone/>
          </a:pPr>
          <a:endParaRPr lang="it-IT" sz="1200" kern="1200" dirty="0">
            <a:solidFill>
              <a:schemeClr val="tx1"/>
            </a:solidFill>
          </a:endParaRPr>
        </a:p>
        <a:p>
          <a:pPr marL="0" lvl="0" indent="0" algn="ctr" defTabSz="666750">
            <a:lnSpc>
              <a:spcPct val="90000"/>
            </a:lnSpc>
            <a:spcBef>
              <a:spcPct val="0"/>
            </a:spcBef>
            <a:spcAft>
              <a:spcPct val="35000"/>
            </a:spcAft>
            <a:buNone/>
          </a:pPr>
          <a:r>
            <a:rPr lang="it-IT" sz="1200" kern="1200" dirty="0" err="1">
              <a:solidFill>
                <a:schemeClr val="tx1"/>
              </a:solidFill>
            </a:rPr>
            <a:t>Valnure</a:t>
          </a:r>
          <a:r>
            <a:rPr lang="it-IT" sz="1200" kern="1200" dirty="0">
              <a:solidFill>
                <a:schemeClr val="tx1"/>
              </a:solidFill>
            </a:rPr>
            <a:t> 2018</a:t>
          </a:r>
        </a:p>
        <a:p>
          <a:pPr marL="0" lvl="0" indent="0" algn="ctr" defTabSz="666750">
            <a:lnSpc>
              <a:spcPct val="90000"/>
            </a:lnSpc>
            <a:spcBef>
              <a:spcPct val="0"/>
            </a:spcBef>
            <a:spcAft>
              <a:spcPct val="35000"/>
            </a:spcAft>
            <a:buNone/>
          </a:pPr>
          <a:endParaRPr lang="it-IT" sz="1200" kern="1200" dirty="0">
            <a:solidFill>
              <a:schemeClr val="tx1"/>
            </a:solidFill>
          </a:endParaRPr>
        </a:p>
        <a:p>
          <a:pPr marL="0" lvl="0" indent="0" algn="ctr" defTabSz="666750">
            <a:lnSpc>
              <a:spcPct val="90000"/>
            </a:lnSpc>
            <a:spcBef>
              <a:spcPct val="0"/>
            </a:spcBef>
            <a:spcAft>
              <a:spcPct val="35000"/>
            </a:spcAft>
            <a:buNone/>
          </a:pPr>
          <a:r>
            <a:rPr lang="it-IT" sz="1200" kern="1200" dirty="0">
              <a:solidFill>
                <a:schemeClr val="tx1"/>
              </a:solidFill>
            </a:rPr>
            <a:t>Santa Sofia 2019</a:t>
          </a:r>
        </a:p>
      </dsp:txBody>
      <dsp:txXfrm>
        <a:off x="7069160" y="1814601"/>
        <a:ext cx="1715815" cy="1814601"/>
      </dsp:txXfrm>
    </dsp:sp>
    <dsp:sp modelId="{BDF02D8B-E281-4F3E-94B2-26270E9212D7}">
      <dsp:nvSpPr>
        <dsp:cNvPr id="0" name=""/>
        <dsp:cNvSpPr/>
      </dsp:nvSpPr>
      <dsp:spPr>
        <a:xfrm>
          <a:off x="7171740" y="272190"/>
          <a:ext cx="1510655" cy="1510655"/>
        </a:xfrm>
        <a:prstGeom prst="ellipse">
          <a:avLst/>
        </a:prstGeom>
        <a:blipFill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089696-1ABE-4348-84E6-094D6A0DEE66}">
      <dsp:nvSpPr>
        <dsp:cNvPr id="0" name=""/>
        <dsp:cNvSpPr/>
      </dsp:nvSpPr>
      <dsp:spPr>
        <a:xfrm flipV="1">
          <a:off x="-14" y="4377619"/>
          <a:ext cx="8785004" cy="158884"/>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image" Target="../media/image123.emf"/><Relationship Id="rId5" Type="http://schemas.openxmlformats.org/officeDocument/2006/relationships/image" Target="../media/image127.emf"/><Relationship Id="rId4" Type="http://schemas.openxmlformats.org/officeDocument/2006/relationships/image" Target="../media/image1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image" Target="../media/image8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image" Target="../media/image103.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image" Target="../media/image11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19CC1B-76B9-424B-9837-EF65CE1E28FF}" type="datetimeFigureOut">
              <a:rPr lang="it-IT" smtClean="0"/>
              <a:t>31/08/2020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78A0E-8E43-48AE-926D-30C1318A14F7}" type="slidenum">
              <a:rPr lang="it-IT" smtClean="0"/>
              <a:t>‹N›</a:t>
            </a:fld>
            <a:endParaRPr lang="it-IT"/>
          </a:p>
        </p:txBody>
      </p:sp>
    </p:spTree>
    <p:extLst>
      <p:ext uri="{BB962C8B-B14F-4D97-AF65-F5344CB8AC3E}">
        <p14:creationId xmlns:p14="http://schemas.microsoft.com/office/powerpoint/2010/main" val="2994041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a:p>
        </p:txBody>
      </p:sp>
      <p:sp>
        <p:nvSpPr>
          <p:cNvPr id="136196"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86D424-F539-4EC7-94C8-410E610BE8DC}" type="slidenum">
              <a:rPr lang="it-IT" altLang="it-IT" smtClean="0">
                <a:cs typeface="Arial" pitchFamily="34" charset="0"/>
              </a:rPr>
              <a:pPr fontAlgn="base">
                <a:spcBef>
                  <a:spcPct val="0"/>
                </a:spcBef>
                <a:spcAft>
                  <a:spcPct val="0"/>
                </a:spcAft>
                <a:defRPr/>
              </a:pPr>
              <a:t>25</a:t>
            </a:fld>
            <a:endParaRPr lang="it-IT" altLang="it-IT">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i="1" u="sng"/>
          </a:p>
        </p:txBody>
      </p:sp>
      <p:sp>
        <p:nvSpPr>
          <p:cNvPr id="4" name="Segnaposto numero diapositiva 3"/>
          <p:cNvSpPr>
            <a:spLocks noGrp="1"/>
          </p:cNvSpPr>
          <p:nvPr>
            <p:ph type="sldNum" sz="quarter" idx="5"/>
          </p:nvPr>
        </p:nvSpPr>
        <p:spPr/>
        <p:txBody>
          <a:bodyPr/>
          <a:lstStyle/>
          <a:p>
            <a:pPr>
              <a:defRPr/>
            </a:pPr>
            <a:fld id="{BF1E8D09-8197-4C97-BB66-6C36542FDB22}" type="slidenum">
              <a:rPr lang="it-IT" smtClean="0"/>
              <a:pPr>
                <a:defRPr/>
              </a:pPr>
              <a:t>37</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50000"/>
              </a:spcBef>
            </a:pPr>
            <a:endParaRPr lang="it-IT" altLang="it-IT"/>
          </a:p>
        </p:txBody>
      </p:sp>
      <p:sp>
        <p:nvSpPr>
          <p:cNvPr id="6758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5A1F21E4-E57E-43D7-9A2E-20B1C374D204}" type="slidenum">
              <a:rPr lang="it-IT" altLang="it-IT" smtClean="0">
                <a:cs typeface="Arial" charset="0"/>
              </a:rPr>
              <a:pPr eaLnBrk="1" fontAlgn="base" hangingPunct="1">
                <a:spcBef>
                  <a:spcPct val="0"/>
                </a:spcBef>
                <a:spcAft>
                  <a:spcPct val="0"/>
                </a:spcAft>
              </a:pPr>
              <a:t>38</a:t>
            </a:fld>
            <a:endParaRPr lang="it-IT" altLang="it-IT">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6861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5235E84F-A383-431F-9DA7-AC2B908F8E5B}" type="slidenum">
              <a:rPr lang="it-IT" altLang="it-IT" smtClean="0">
                <a:cs typeface="Arial" charset="0"/>
              </a:rPr>
              <a:pPr eaLnBrk="1" fontAlgn="base" hangingPunct="1">
                <a:spcBef>
                  <a:spcPct val="0"/>
                </a:spcBef>
                <a:spcAft>
                  <a:spcPct val="0"/>
                </a:spcAft>
              </a:pPr>
              <a:t>39</a:t>
            </a:fld>
            <a:endParaRPr lang="it-IT" altLang="it-IT">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4" name="Segnaposto numero diapositiva 3"/>
          <p:cNvSpPr>
            <a:spLocks noGrp="1"/>
          </p:cNvSpPr>
          <p:nvPr>
            <p:ph type="sldNum" sz="quarter" idx="5"/>
          </p:nvPr>
        </p:nvSpPr>
        <p:spPr/>
        <p:txBody>
          <a:bodyPr/>
          <a:lstStyle/>
          <a:p>
            <a:pPr>
              <a:defRPr/>
            </a:pPr>
            <a:fld id="{6C6A9F39-3C43-4221-9D6C-1ED83BA68A21}" type="slidenum">
              <a:rPr lang="it-IT" smtClean="0"/>
              <a:pPr>
                <a:defRPr/>
              </a:pPr>
              <a:t>40</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4100" name="Segnaposto numero diapositiva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1290" indent="-284135">
              <a:defRPr>
                <a:solidFill>
                  <a:schemeClr val="tx1"/>
                </a:solidFill>
                <a:latin typeface="Calibri" pitchFamily="34" charset="0"/>
              </a:defRPr>
            </a:lvl2pPr>
            <a:lvl3pPr marL="1141301" indent="-226990">
              <a:defRPr>
                <a:solidFill>
                  <a:schemeClr val="tx1"/>
                </a:solidFill>
                <a:latin typeface="Calibri" pitchFamily="34" charset="0"/>
              </a:defRPr>
            </a:lvl3pPr>
            <a:lvl4pPr marL="1598457" indent="-226990">
              <a:defRPr>
                <a:solidFill>
                  <a:schemeClr val="tx1"/>
                </a:solidFill>
                <a:latin typeface="Calibri" pitchFamily="34" charset="0"/>
              </a:defRPr>
            </a:lvl4pPr>
            <a:lvl5pPr marL="2055612" indent="-226990">
              <a:defRPr>
                <a:solidFill>
                  <a:schemeClr val="tx1"/>
                </a:solidFill>
                <a:latin typeface="Calibri" pitchFamily="34" charset="0"/>
              </a:defRPr>
            </a:lvl5pPr>
            <a:lvl6pPr marL="2512767" indent="-226990" fontAlgn="base">
              <a:spcBef>
                <a:spcPct val="0"/>
              </a:spcBef>
              <a:spcAft>
                <a:spcPct val="0"/>
              </a:spcAft>
              <a:defRPr>
                <a:solidFill>
                  <a:schemeClr val="tx1"/>
                </a:solidFill>
                <a:latin typeface="Calibri" pitchFamily="34" charset="0"/>
              </a:defRPr>
            </a:lvl6pPr>
            <a:lvl7pPr marL="2969922" indent="-226990" fontAlgn="base">
              <a:spcBef>
                <a:spcPct val="0"/>
              </a:spcBef>
              <a:spcAft>
                <a:spcPct val="0"/>
              </a:spcAft>
              <a:defRPr>
                <a:solidFill>
                  <a:schemeClr val="tx1"/>
                </a:solidFill>
                <a:latin typeface="Calibri" pitchFamily="34" charset="0"/>
              </a:defRPr>
            </a:lvl7pPr>
            <a:lvl8pPr marL="3427077" indent="-226990" fontAlgn="base">
              <a:spcBef>
                <a:spcPct val="0"/>
              </a:spcBef>
              <a:spcAft>
                <a:spcPct val="0"/>
              </a:spcAft>
              <a:defRPr>
                <a:solidFill>
                  <a:schemeClr val="tx1"/>
                </a:solidFill>
                <a:latin typeface="Calibri" pitchFamily="34" charset="0"/>
              </a:defRPr>
            </a:lvl8pPr>
            <a:lvl9pPr marL="3884232" indent="-22699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4F6988C-2384-465E-BC09-0DE9B6B8BD9A}" type="slidenum">
              <a:rPr lang="it-IT" altLang="it-IT" smtClean="0"/>
              <a:pPr fontAlgn="base">
                <a:spcBef>
                  <a:spcPct val="0"/>
                </a:spcBef>
                <a:spcAft>
                  <a:spcPct val="0"/>
                </a:spcAft>
                <a:defRPr/>
              </a:pPr>
              <a:t>41</a:t>
            </a:fld>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6554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69967CD7-9B8A-49E7-812A-E066036E421B}" type="slidenum">
              <a:rPr lang="it-IT" altLang="it-IT" smtClean="0">
                <a:cs typeface="Arial" charset="0"/>
              </a:rPr>
              <a:pPr eaLnBrk="1" fontAlgn="base" hangingPunct="1">
                <a:spcBef>
                  <a:spcPct val="0"/>
                </a:spcBef>
                <a:spcAft>
                  <a:spcPct val="0"/>
                </a:spcAft>
              </a:pPr>
              <a:t>43</a:t>
            </a:fld>
            <a:endParaRPr lang="it-IT" altLang="it-IT">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7168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E00678DA-DD5E-4BC9-898C-48E4E6A7A9CE}" type="slidenum">
              <a:rPr lang="it-IT" altLang="it-IT" smtClean="0">
                <a:cs typeface="Arial" charset="0"/>
              </a:rPr>
              <a:pPr eaLnBrk="1" fontAlgn="base" hangingPunct="1">
                <a:spcBef>
                  <a:spcPct val="0"/>
                </a:spcBef>
                <a:spcAft>
                  <a:spcPct val="0"/>
                </a:spcAft>
              </a:pPr>
              <a:t>45</a:t>
            </a:fld>
            <a:endParaRPr lang="it-IT" altLang="it-IT">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1">
            <a:extLst>
              <a:ext uri="{FF2B5EF4-FFF2-40B4-BE49-F238E27FC236}">
                <a16:creationId xmlns:a16="http://schemas.microsoft.com/office/drawing/2014/main" id="{C3698B1F-E4FA-476D-B1EE-621BDC98220B}"/>
              </a:ext>
            </a:extLst>
          </p:cNvPr>
          <p:cNvSpPr>
            <a:spLocks noGrp="1" noRot="1" noChangeAspect="1" noChangeArrowheads="1" noTextEdit="1"/>
          </p:cNvSpPr>
          <p:nvPr>
            <p:ph type="sldImg"/>
          </p:nvPr>
        </p:nvSpPr>
        <p:spPr bwMode="auto">
          <a:xfrm>
            <a:off x="-14885988" y="-12806363"/>
            <a:ext cx="18067338" cy="13550901"/>
          </a:xfrm>
          <a:solidFill>
            <a:srgbClr val="FFFFFF"/>
          </a:solidFill>
          <a:ln>
            <a:solidFill>
              <a:srgbClr val="000000"/>
            </a:solidFill>
            <a:miter lim="800000"/>
            <a:headEnd/>
            <a:tailEnd/>
          </a:ln>
        </p:spPr>
      </p:sp>
      <p:sp>
        <p:nvSpPr>
          <p:cNvPr id="162819" name="Rectangle 2">
            <a:extLst>
              <a:ext uri="{FF2B5EF4-FFF2-40B4-BE49-F238E27FC236}">
                <a16:creationId xmlns:a16="http://schemas.microsoft.com/office/drawing/2014/main" id="{EE8BF942-092C-440B-87E4-62AA3C47BC39}"/>
              </a:ext>
            </a:extLst>
          </p:cNvPr>
          <p:cNvSpPr>
            <a:spLocks noGrp="1" noChangeArrowheads="1"/>
          </p:cNvSpPr>
          <p:nvPr>
            <p:ph type="body" idx="1"/>
          </p:nvPr>
        </p:nvSpPr>
        <p:spPr bwMode="auto">
          <a:xfrm>
            <a:off x="679450" y="4714875"/>
            <a:ext cx="5427663" cy="4454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it-IT" altLang="it-IT">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5A5C80-9BD4-4392-86BC-384916BC883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8CE59D6-0F8A-462F-84FC-9A8AD5CD37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D048898-96F8-43F7-9B63-F7469C1A268C}"/>
              </a:ext>
            </a:extLst>
          </p:cNvPr>
          <p:cNvSpPr>
            <a:spLocks noGrp="1"/>
          </p:cNvSpPr>
          <p:nvPr>
            <p:ph type="dt" sz="half" idx="10"/>
          </p:nvPr>
        </p:nvSpPr>
        <p:spPr/>
        <p:txBody>
          <a:bodyPr/>
          <a:lstStyle/>
          <a:p>
            <a:fld id="{573E915D-2710-495D-8B6E-D80282467413}" type="datetimeFigureOut">
              <a:rPr lang="it-IT" smtClean="0"/>
              <a:t>31/08/2020</a:t>
            </a:fld>
            <a:endParaRPr lang="it-IT"/>
          </a:p>
        </p:txBody>
      </p:sp>
      <p:sp>
        <p:nvSpPr>
          <p:cNvPr id="5" name="Segnaposto piè di pagina 4">
            <a:extLst>
              <a:ext uri="{FF2B5EF4-FFF2-40B4-BE49-F238E27FC236}">
                <a16:creationId xmlns:a16="http://schemas.microsoft.com/office/drawing/2014/main" id="{3105BAD5-DF84-47B3-B3FE-D3F41CAB3C2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1C35344-190D-4626-9D48-B0E33EE30756}"/>
              </a:ext>
            </a:extLst>
          </p:cNvPr>
          <p:cNvSpPr>
            <a:spLocks noGrp="1"/>
          </p:cNvSpPr>
          <p:nvPr>
            <p:ph type="sldNum" sz="quarter" idx="12"/>
          </p:nvPr>
        </p:nvSpPr>
        <p:spPr/>
        <p:txBody>
          <a:bodyPr/>
          <a:lstStyle/>
          <a:p>
            <a:fld id="{5F72F6B6-101D-44B6-94CB-5BBFB516BA99}" type="slidenum">
              <a:rPr lang="it-IT" smtClean="0"/>
              <a:t>‹N›</a:t>
            </a:fld>
            <a:endParaRPr lang="it-IT"/>
          </a:p>
        </p:txBody>
      </p:sp>
    </p:spTree>
    <p:extLst>
      <p:ext uri="{BB962C8B-B14F-4D97-AF65-F5344CB8AC3E}">
        <p14:creationId xmlns:p14="http://schemas.microsoft.com/office/powerpoint/2010/main" val="2565760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F0E56F-D635-4BC7-B2AF-E6D54D9ADE8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42C1FB7-712B-4053-9A63-0C6361D93C8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5A82027-A45E-4389-A823-75D0C8AB8F14}"/>
              </a:ext>
            </a:extLst>
          </p:cNvPr>
          <p:cNvSpPr>
            <a:spLocks noGrp="1"/>
          </p:cNvSpPr>
          <p:nvPr>
            <p:ph type="dt" sz="half" idx="10"/>
          </p:nvPr>
        </p:nvSpPr>
        <p:spPr/>
        <p:txBody>
          <a:bodyPr/>
          <a:lstStyle/>
          <a:p>
            <a:fld id="{573E915D-2710-495D-8B6E-D80282467413}" type="datetimeFigureOut">
              <a:rPr lang="it-IT" smtClean="0"/>
              <a:t>31/08/2020</a:t>
            </a:fld>
            <a:endParaRPr lang="it-IT"/>
          </a:p>
        </p:txBody>
      </p:sp>
      <p:sp>
        <p:nvSpPr>
          <p:cNvPr id="5" name="Segnaposto piè di pagina 4">
            <a:extLst>
              <a:ext uri="{FF2B5EF4-FFF2-40B4-BE49-F238E27FC236}">
                <a16:creationId xmlns:a16="http://schemas.microsoft.com/office/drawing/2014/main" id="{7172B2FA-09DE-4B59-A16B-7895BC1B58B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9B8EB22-C0D7-4F96-8B8E-E284B72D4C70}"/>
              </a:ext>
            </a:extLst>
          </p:cNvPr>
          <p:cNvSpPr>
            <a:spLocks noGrp="1"/>
          </p:cNvSpPr>
          <p:nvPr>
            <p:ph type="sldNum" sz="quarter" idx="12"/>
          </p:nvPr>
        </p:nvSpPr>
        <p:spPr/>
        <p:txBody>
          <a:bodyPr/>
          <a:lstStyle/>
          <a:p>
            <a:fld id="{5F72F6B6-101D-44B6-94CB-5BBFB516BA99}" type="slidenum">
              <a:rPr lang="it-IT" smtClean="0"/>
              <a:t>‹N›</a:t>
            </a:fld>
            <a:endParaRPr lang="it-IT"/>
          </a:p>
        </p:txBody>
      </p:sp>
    </p:spTree>
    <p:extLst>
      <p:ext uri="{BB962C8B-B14F-4D97-AF65-F5344CB8AC3E}">
        <p14:creationId xmlns:p14="http://schemas.microsoft.com/office/powerpoint/2010/main" val="2856391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EF32CF6-3727-4959-87CE-E66A8EEFCE4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C29B9AF-9CC8-4ED6-A712-F8CBB510A0F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2CCC417-D547-4FAB-A258-7570829DCCA0}"/>
              </a:ext>
            </a:extLst>
          </p:cNvPr>
          <p:cNvSpPr>
            <a:spLocks noGrp="1"/>
          </p:cNvSpPr>
          <p:nvPr>
            <p:ph type="dt" sz="half" idx="10"/>
          </p:nvPr>
        </p:nvSpPr>
        <p:spPr/>
        <p:txBody>
          <a:bodyPr/>
          <a:lstStyle/>
          <a:p>
            <a:fld id="{573E915D-2710-495D-8B6E-D80282467413}" type="datetimeFigureOut">
              <a:rPr lang="it-IT" smtClean="0"/>
              <a:t>31/08/2020</a:t>
            </a:fld>
            <a:endParaRPr lang="it-IT"/>
          </a:p>
        </p:txBody>
      </p:sp>
      <p:sp>
        <p:nvSpPr>
          <p:cNvPr id="5" name="Segnaposto piè di pagina 4">
            <a:extLst>
              <a:ext uri="{FF2B5EF4-FFF2-40B4-BE49-F238E27FC236}">
                <a16:creationId xmlns:a16="http://schemas.microsoft.com/office/drawing/2014/main" id="{B2351103-28D1-4736-A69A-1A6C437C9C1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ED3AF62-4F3C-41DD-A86A-4BAB233D9F8F}"/>
              </a:ext>
            </a:extLst>
          </p:cNvPr>
          <p:cNvSpPr>
            <a:spLocks noGrp="1"/>
          </p:cNvSpPr>
          <p:nvPr>
            <p:ph type="sldNum" sz="quarter" idx="12"/>
          </p:nvPr>
        </p:nvSpPr>
        <p:spPr/>
        <p:txBody>
          <a:bodyPr/>
          <a:lstStyle/>
          <a:p>
            <a:fld id="{5F72F6B6-101D-44B6-94CB-5BBFB516BA99}" type="slidenum">
              <a:rPr lang="it-IT" smtClean="0"/>
              <a:t>‹N›</a:t>
            </a:fld>
            <a:endParaRPr lang="it-IT"/>
          </a:p>
        </p:txBody>
      </p:sp>
    </p:spTree>
    <p:extLst>
      <p:ext uri="{BB962C8B-B14F-4D97-AF65-F5344CB8AC3E}">
        <p14:creationId xmlns:p14="http://schemas.microsoft.com/office/powerpoint/2010/main" val="1766770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74E329-417C-4E03-81FF-BC30BF9C4B6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CD4C432-5E0C-47B3-844E-79EABE557BE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1AEE6B5-D2D8-444C-85CE-ACAD0BE8C43F}"/>
              </a:ext>
            </a:extLst>
          </p:cNvPr>
          <p:cNvSpPr>
            <a:spLocks noGrp="1"/>
          </p:cNvSpPr>
          <p:nvPr>
            <p:ph type="dt" sz="half" idx="10"/>
          </p:nvPr>
        </p:nvSpPr>
        <p:spPr/>
        <p:txBody>
          <a:bodyPr/>
          <a:lstStyle/>
          <a:p>
            <a:fld id="{573E915D-2710-495D-8B6E-D80282467413}" type="datetimeFigureOut">
              <a:rPr lang="it-IT" smtClean="0"/>
              <a:t>31/08/2020</a:t>
            </a:fld>
            <a:endParaRPr lang="it-IT"/>
          </a:p>
        </p:txBody>
      </p:sp>
      <p:sp>
        <p:nvSpPr>
          <p:cNvPr id="5" name="Segnaposto piè di pagina 4">
            <a:extLst>
              <a:ext uri="{FF2B5EF4-FFF2-40B4-BE49-F238E27FC236}">
                <a16:creationId xmlns:a16="http://schemas.microsoft.com/office/drawing/2014/main" id="{28D6276F-50DE-4020-9779-97D4356CF88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150103F-F7F7-4C60-87E8-DD6893CD8715}"/>
              </a:ext>
            </a:extLst>
          </p:cNvPr>
          <p:cNvSpPr>
            <a:spLocks noGrp="1"/>
          </p:cNvSpPr>
          <p:nvPr>
            <p:ph type="sldNum" sz="quarter" idx="12"/>
          </p:nvPr>
        </p:nvSpPr>
        <p:spPr/>
        <p:txBody>
          <a:bodyPr/>
          <a:lstStyle/>
          <a:p>
            <a:fld id="{5F72F6B6-101D-44B6-94CB-5BBFB516BA99}" type="slidenum">
              <a:rPr lang="it-IT" smtClean="0"/>
              <a:t>‹N›</a:t>
            </a:fld>
            <a:endParaRPr lang="it-IT"/>
          </a:p>
        </p:txBody>
      </p:sp>
    </p:spTree>
    <p:extLst>
      <p:ext uri="{BB962C8B-B14F-4D97-AF65-F5344CB8AC3E}">
        <p14:creationId xmlns:p14="http://schemas.microsoft.com/office/powerpoint/2010/main" val="2822630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FAD08C-4655-4614-86CC-1BEE1F79F85E}"/>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051E19C-410C-498F-8876-DA3A3791E0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E536ABB-CEAC-4D45-AA0F-47BFDA665223}"/>
              </a:ext>
            </a:extLst>
          </p:cNvPr>
          <p:cNvSpPr>
            <a:spLocks noGrp="1"/>
          </p:cNvSpPr>
          <p:nvPr>
            <p:ph type="dt" sz="half" idx="10"/>
          </p:nvPr>
        </p:nvSpPr>
        <p:spPr/>
        <p:txBody>
          <a:bodyPr/>
          <a:lstStyle/>
          <a:p>
            <a:fld id="{573E915D-2710-495D-8B6E-D80282467413}" type="datetimeFigureOut">
              <a:rPr lang="it-IT" smtClean="0"/>
              <a:t>31/08/2020</a:t>
            </a:fld>
            <a:endParaRPr lang="it-IT"/>
          </a:p>
        </p:txBody>
      </p:sp>
      <p:sp>
        <p:nvSpPr>
          <p:cNvPr id="5" name="Segnaposto piè di pagina 4">
            <a:extLst>
              <a:ext uri="{FF2B5EF4-FFF2-40B4-BE49-F238E27FC236}">
                <a16:creationId xmlns:a16="http://schemas.microsoft.com/office/drawing/2014/main" id="{179CE72D-B29D-41D2-BAE7-995F502F901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A9A6E0B-92AF-4C09-9707-43EBEE9EC169}"/>
              </a:ext>
            </a:extLst>
          </p:cNvPr>
          <p:cNvSpPr>
            <a:spLocks noGrp="1"/>
          </p:cNvSpPr>
          <p:nvPr>
            <p:ph type="sldNum" sz="quarter" idx="12"/>
          </p:nvPr>
        </p:nvSpPr>
        <p:spPr/>
        <p:txBody>
          <a:bodyPr/>
          <a:lstStyle/>
          <a:p>
            <a:fld id="{5F72F6B6-101D-44B6-94CB-5BBFB516BA99}" type="slidenum">
              <a:rPr lang="it-IT" smtClean="0"/>
              <a:t>‹N›</a:t>
            </a:fld>
            <a:endParaRPr lang="it-IT"/>
          </a:p>
        </p:txBody>
      </p:sp>
    </p:spTree>
    <p:extLst>
      <p:ext uri="{BB962C8B-B14F-4D97-AF65-F5344CB8AC3E}">
        <p14:creationId xmlns:p14="http://schemas.microsoft.com/office/powerpoint/2010/main" val="1754487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EEE018-655F-4781-BB57-C0BA611CA91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A9C7C6-BD5F-402F-ADAE-AF6D095CCC8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ED1A5D9-4EDB-4EB5-B0E4-EEF36CAA2C6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DF46E7D-9207-4F76-B55F-9AE0B9D5C32E}"/>
              </a:ext>
            </a:extLst>
          </p:cNvPr>
          <p:cNvSpPr>
            <a:spLocks noGrp="1"/>
          </p:cNvSpPr>
          <p:nvPr>
            <p:ph type="dt" sz="half" idx="10"/>
          </p:nvPr>
        </p:nvSpPr>
        <p:spPr/>
        <p:txBody>
          <a:bodyPr/>
          <a:lstStyle/>
          <a:p>
            <a:fld id="{573E915D-2710-495D-8B6E-D80282467413}" type="datetimeFigureOut">
              <a:rPr lang="it-IT" smtClean="0"/>
              <a:t>31/08/2020</a:t>
            </a:fld>
            <a:endParaRPr lang="it-IT"/>
          </a:p>
        </p:txBody>
      </p:sp>
      <p:sp>
        <p:nvSpPr>
          <p:cNvPr id="6" name="Segnaposto piè di pagina 5">
            <a:extLst>
              <a:ext uri="{FF2B5EF4-FFF2-40B4-BE49-F238E27FC236}">
                <a16:creationId xmlns:a16="http://schemas.microsoft.com/office/drawing/2014/main" id="{A47153F1-F66D-4771-8E5F-D572BB12728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5F41B2B-1A96-4ADB-AC24-975EDFCB3BD9}"/>
              </a:ext>
            </a:extLst>
          </p:cNvPr>
          <p:cNvSpPr>
            <a:spLocks noGrp="1"/>
          </p:cNvSpPr>
          <p:nvPr>
            <p:ph type="sldNum" sz="quarter" idx="12"/>
          </p:nvPr>
        </p:nvSpPr>
        <p:spPr/>
        <p:txBody>
          <a:bodyPr/>
          <a:lstStyle/>
          <a:p>
            <a:fld id="{5F72F6B6-101D-44B6-94CB-5BBFB516BA99}" type="slidenum">
              <a:rPr lang="it-IT" smtClean="0"/>
              <a:t>‹N›</a:t>
            </a:fld>
            <a:endParaRPr lang="it-IT"/>
          </a:p>
        </p:txBody>
      </p:sp>
    </p:spTree>
    <p:extLst>
      <p:ext uri="{BB962C8B-B14F-4D97-AF65-F5344CB8AC3E}">
        <p14:creationId xmlns:p14="http://schemas.microsoft.com/office/powerpoint/2010/main" val="2076439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FCE582-B426-4284-8437-7548359154BE}"/>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B5E2C00-AD58-4E33-9E93-591691A686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46E7A15-1982-47F5-81F9-121220880AA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E657249F-6CA1-4DE9-9FE5-6981365AE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474D41E-EDA5-43BC-A5CA-07238D2A790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F15A453-8987-4CF8-B9E4-A8D79F7F4167}"/>
              </a:ext>
            </a:extLst>
          </p:cNvPr>
          <p:cNvSpPr>
            <a:spLocks noGrp="1"/>
          </p:cNvSpPr>
          <p:nvPr>
            <p:ph type="dt" sz="half" idx="10"/>
          </p:nvPr>
        </p:nvSpPr>
        <p:spPr/>
        <p:txBody>
          <a:bodyPr/>
          <a:lstStyle/>
          <a:p>
            <a:fld id="{573E915D-2710-495D-8B6E-D80282467413}" type="datetimeFigureOut">
              <a:rPr lang="it-IT" smtClean="0"/>
              <a:t>31/08/2020</a:t>
            </a:fld>
            <a:endParaRPr lang="it-IT"/>
          </a:p>
        </p:txBody>
      </p:sp>
      <p:sp>
        <p:nvSpPr>
          <p:cNvPr id="8" name="Segnaposto piè di pagina 7">
            <a:extLst>
              <a:ext uri="{FF2B5EF4-FFF2-40B4-BE49-F238E27FC236}">
                <a16:creationId xmlns:a16="http://schemas.microsoft.com/office/drawing/2014/main" id="{A809CDD4-7790-4A04-A96D-267B74E2F9B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82FCE68-E21F-49BF-80CF-2BAC1EC77B59}"/>
              </a:ext>
            </a:extLst>
          </p:cNvPr>
          <p:cNvSpPr>
            <a:spLocks noGrp="1"/>
          </p:cNvSpPr>
          <p:nvPr>
            <p:ph type="sldNum" sz="quarter" idx="12"/>
          </p:nvPr>
        </p:nvSpPr>
        <p:spPr/>
        <p:txBody>
          <a:bodyPr/>
          <a:lstStyle/>
          <a:p>
            <a:fld id="{5F72F6B6-101D-44B6-94CB-5BBFB516BA99}" type="slidenum">
              <a:rPr lang="it-IT" smtClean="0"/>
              <a:t>‹N›</a:t>
            </a:fld>
            <a:endParaRPr lang="it-IT"/>
          </a:p>
        </p:txBody>
      </p:sp>
    </p:spTree>
    <p:extLst>
      <p:ext uri="{BB962C8B-B14F-4D97-AF65-F5344CB8AC3E}">
        <p14:creationId xmlns:p14="http://schemas.microsoft.com/office/powerpoint/2010/main" val="2884010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3E34DB-1822-472E-AD1C-4379342012B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51CF92E0-B1A4-496E-824E-82A68D21B62A}"/>
              </a:ext>
            </a:extLst>
          </p:cNvPr>
          <p:cNvSpPr>
            <a:spLocks noGrp="1"/>
          </p:cNvSpPr>
          <p:nvPr>
            <p:ph type="dt" sz="half" idx="10"/>
          </p:nvPr>
        </p:nvSpPr>
        <p:spPr/>
        <p:txBody>
          <a:bodyPr/>
          <a:lstStyle/>
          <a:p>
            <a:fld id="{573E915D-2710-495D-8B6E-D80282467413}" type="datetimeFigureOut">
              <a:rPr lang="it-IT" smtClean="0"/>
              <a:t>31/08/2020</a:t>
            </a:fld>
            <a:endParaRPr lang="it-IT"/>
          </a:p>
        </p:txBody>
      </p:sp>
      <p:sp>
        <p:nvSpPr>
          <p:cNvPr id="4" name="Segnaposto piè di pagina 3">
            <a:extLst>
              <a:ext uri="{FF2B5EF4-FFF2-40B4-BE49-F238E27FC236}">
                <a16:creationId xmlns:a16="http://schemas.microsoft.com/office/drawing/2014/main" id="{B35B9DB9-FDDB-429D-A3AA-9C84EC225189}"/>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173D8E3-7375-4B4B-A720-510467022784}"/>
              </a:ext>
            </a:extLst>
          </p:cNvPr>
          <p:cNvSpPr>
            <a:spLocks noGrp="1"/>
          </p:cNvSpPr>
          <p:nvPr>
            <p:ph type="sldNum" sz="quarter" idx="12"/>
          </p:nvPr>
        </p:nvSpPr>
        <p:spPr/>
        <p:txBody>
          <a:bodyPr/>
          <a:lstStyle/>
          <a:p>
            <a:fld id="{5F72F6B6-101D-44B6-94CB-5BBFB516BA99}" type="slidenum">
              <a:rPr lang="it-IT" smtClean="0"/>
              <a:t>‹N›</a:t>
            </a:fld>
            <a:endParaRPr lang="it-IT"/>
          </a:p>
        </p:txBody>
      </p:sp>
    </p:spTree>
    <p:extLst>
      <p:ext uri="{BB962C8B-B14F-4D97-AF65-F5344CB8AC3E}">
        <p14:creationId xmlns:p14="http://schemas.microsoft.com/office/powerpoint/2010/main" val="366143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84C1A56-3822-4312-96C1-166F40F1B035}"/>
              </a:ext>
            </a:extLst>
          </p:cNvPr>
          <p:cNvSpPr>
            <a:spLocks noGrp="1"/>
          </p:cNvSpPr>
          <p:nvPr>
            <p:ph type="dt" sz="half" idx="10"/>
          </p:nvPr>
        </p:nvSpPr>
        <p:spPr/>
        <p:txBody>
          <a:bodyPr/>
          <a:lstStyle/>
          <a:p>
            <a:fld id="{573E915D-2710-495D-8B6E-D80282467413}" type="datetimeFigureOut">
              <a:rPr lang="it-IT" smtClean="0"/>
              <a:t>31/08/2020</a:t>
            </a:fld>
            <a:endParaRPr lang="it-IT"/>
          </a:p>
        </p:txBody>
      </p:sp>
      <p:sp>
        <p:nvSpPr>
          <p:cNvPr id="3" name="Segnaposto piè di pagina 2">
            <a:extLst>
              <a:ext uri="{FF2B5EF4-FFF2-40B4-BE49-F238E27FC236}">
                <a16:creationId xmlns:a16="http://schemas.microsoft.com/office/drawing/2014/main" id="{1B3A7C06-3E6F-490B-B629-27EC0DB9F7C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CC8A30AB-636E-426B-A94D-127384167A0F}"/>
              </a:ext>
            </a:extLst>
          </p:cNvPr>
          <p:cNvSpPr>
            <a:spLocks noGrp="1"/>
          </p:cNvSpPr>
          <p:nvPr>
            <p:ph type="sldNum" sz="quarter" idx="12"/>
          </p:nvPr>
        </p:nvSpPr>
        <p:spPr/>
        <p:txBody>
          <a:bodyPr/>
          <a:lstStyle/>
          <a:p>
            <a:fld id="{5F72F6B6-101D-44B6-94CB-5BBFB516BA99}" type="slidenum">
              <a:rPr lang="it-IT" smtClean="0"/>
              <a:t>‹N›</a:t>
            </a:fld>
            <a:endParaRPr lang="it-IT"/>
          </a:p>
        </p:txBody>
      </p:sp>
    </p:spTree>
    <p:extLst>
      <p:ext uri="{BB962C8B-B14F-4D97-AF65-F5344CB8AC3E}">
        <p14:creationId xmlns:p14="http://schemas.microsoft.com/office/powerpoint/2010/main" val="3205891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1A3863-14B7-4F53-8C06-668B4B8C189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B14285F-2440-4481-970F-82A77C1FF0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5066906-703D-45D8-925D-B95F37BF4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49A4DF4-21E4-44AD-8BB9-00161CF6CC60}"/>
              </a:ext>
            </a:extLst>
          </p:cNvPr>
          <p:cNvSpPr>
            <a:spLocks noGrp="1"/>
          </p:cNvSpPr>
          <p:nvPr>
            <p:ph type="dt" sz="half" idx="10"/>
          </p:nvPr>
        </p:nvSpPr>
        <p:spPr/>
        <p:txBody>
          <a:bodyPr/>
          <a:lstStyle/>
          <a:p>
            <a:fld id="{573E915D-2710-495D-8B6E-D80282467413}" type="datetimeFigureOut">
              <a:rPr lang="it-IT" smtClean="0"/>
              <a:t>31/08/2020</a:t>
            </a:fld>
            <a:endParaRPr lang="it-IT"/>
          </a:p>
        </p:txBody>
      </p:sp>
      <p:sp>
        <p:nvSpPr>
          <p:cNvPr id="6" name="Segnaposto piè di pagina 5">
            <a:extLst>
              <a:ext uri="{FF2B5EF4-FFF2-40B4-BE49-F238E27FC236}">
                <a16:creationId xmlns:a16="http://schemas.microsoft.com/office/drawing/2014/main" id="{88AFF75B-F586-4415-8802-CEF8F7B8444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AC22E64-4992-4CB5-AB69-476F06C05789}"/>
              </a:ext>
            </a:extLst>
          </p:cNvPr>
          <p:cNvSpPr>
            <a:spLocks noGrp="1"/>
          </p:cNvSpPr>
          <p:nvPr>
            <p:ph type="sldNum" sz="quarter" idx="12"/>
          </p:nvPr>
        </p:nvSpPr>
        <p:spPr/>
        <p:txBody>
          <a:bodyPr/>
          <a:lstStyle/>
          <a:p>
            <a:fld id="{5F72F6B6-101D-44B6-94CB-5BBFB516BA99}" type="slidenum">
              <a:rPr lang="it-IT" smtClean="0"/>
              <a:t>‹N›</a:t>
            </a:fld>
            <a:endParaRPr lang="it-IT"/>
          </a:p>
        </p:txBody>
      </p:sp>
    </p:spTree>
    <p:extLst>
      <p:ext uri="{BB962C8B-B14F-4D97-AF65-F5344CB8AC3E}">
        <p14:creationId xmlns:p14="http://schemas.microsoft.com/office/powerpoint/2010/main" val="804732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3BFB05-45F2-4D9B-8F96-E14F6C21F1B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E5C56FF-FBDE-4540-B817-0F0EB91FB9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DED45E2-E68F-4E5B-AAC3-87B410E28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1342F1F-5D64-40EE-9CD1-24F56FDD17C5}"/>
              </a:ext>
            </a:extLst>
          </p:cNvPr>
          <p:cNvSpPr>
            <a:spLocks noGrp="1"/>
          </p:cNvSpPr>
          <p:nvPr>
            <p:ph type="dt" sz="half" idx="10"/>
          </p:nvPr>
        </p:nvSpPr>
        <p:spPr/>
        <p:txBody>
          <a:bodyPr/>
          <a:lstStyle/>
          <a:p>
            <a:fld id="{573E915D-2710-495D-8B6E-D80282467413}" type="datetimeFigureOut">
              <a:rPr lang="it-IT" smtClean="0"/>
              <a:t>31/08/2020</a:t>
            </a:fld>
            <a:endParaRPr lang="it-IT"/>
          </a:p>
        </p:txBody>
      </p:sp>
      <p:sp>
        <p:nvSpPr>
          <p:cNvPr id="6" name="Segnaposto piè di pagina 5">
            <a:extLst>
              <a:ext uri="{FF2B5EF4-FFF2-40B4-BE49-F238E27FC236}">
                <a16:creationId xmlns:a16="http://schemas.microsoft.com/office/drawing/2014/main" id="{F5EEC979-F202-46A3-8345-640127EBD26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BBD3995-D6C7-4ABA-90BA-30A88270441A}"/>
              </a:ext>
            </a:extLst>
          </p:cNvPr>
          <p:cNvSpPr>
            <a:spLocks noGrp="1"/>
          </p:cNvSpPr>
          <p:nvPr>
            <p:ph type="sldNum" sz="quarter" idx="12"/>
          </p:nvPr>
        </p:nvSpPr>
        <p:spPr/>
        <p:txBody>
          <a:bodyPr/>
          <a:lstStyle/>
          <a:p>
            <a:fld id="{5F72F6B6-101D-44B6-94CB-5BBFB516BA99}" type="slidenum">
              <a:rPr lang="it-IT" smtClean="0"/>
              <a:t>‹N›</a:t>
            </a:fld>
            <a:endParaRPr lang="it-IT"/>
          </a:p>
        </p:txBody>
      </p:sp>
    </p:spTree>
    <p:extLst>
      <p:ext uri="{BB962C8B-B14F-4D97-AF65-F5344CB8AC3E}">
        <p14:creationId xmlns:p14="http://schemas.microsoft.com/office/powerpoint/2010/main" val="336905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3E56663-A674-45DC-817A-7DE67AF649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6952180-ADB5-45CC-BBE7-D91A2FDEAC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835FDF3-157D-4725-810D-D981D17ED8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E915D-2710-495D-8B6E-D80282467413}" type="datetimeFigureOut">
              <a:rPr lang="it-IT" smtClean="0"/>
              <a:t>31/08/2020</a:t>
            </a:fld>
            <a:endParaRPr lang="it-IT"/>
          </a:p>
        </p:txBody>
      </p:sp>
      <p:sp>
        <p:nvSpPr>
          <p:cNvPr id="5" name="Segnaposto piè di pagina 4">
            <a:extLst>
              <a:ext uri="{FF2B5EF4-FFF2-40B4-BE49-F238E27FC236}">
                <a16:creationId xmlns:a16="http://schemas.microsoft.com/office/drawing/2014/main" id="{25FCF16E-ED2D-4A6D-A6B6-CF0D1D9F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ACC898F9-D6BA-45DA-9B3E-51D723D078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72F6B6-101D-44B6-94CB-5BBFB516BA99}" type="slidenum">
              <a:rPr lang="it-IT" smtClean="0"/>
              <a:t>‹N›</a:t>
            </a:fld>
            <a:endParaRPr lang="it-IT"/>
          </a:p>
        </p:txBody>
      </p:sp>
    </p:spTree>
    <p:extLst>
      <p:ext uri="{BB962C8B-B14F-4D97-AF65-F5344CB8AC3E}">
        <p14:creationId xmlns:p14="http://schemas.microsoft.com/office/powerpoint/2010/main" val="3918288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fcBFMsWCXZw" TargetMode="External"/><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hyperlink" Target="http://www.iiscopernico.gov.it/mmediaproj/int/Mostra-materiali_multimediali/In_memoria_di_Giuseppe_Grandori.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hyperlink" Target="https://www.collegiogeometri.bo.it/it/cms/notizie/007/fn_id4463_p0/professione-progetto-resism.aspx" TargetMode="External"/><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hyperlink" Target="http://www.geo.bo.it/docs/Ing.Manieri-PrevenzioneSismica.pdf"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hyperlink" Target="http://www.galileimirandola.it/images/stories/ionontremo/Allegato%20IV.pdf"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hyperlink" Target="http://video.repubblica.it/dossier/terremoto-30-ottobre/radio-maria-il-terremoto-e-colpa-delle-unioni-civili/258065/258346"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hyperlink" Target="http://video.repubblica.it/dossier/terremoto-24-agosto-2016/terremoto-vescovo-di-rieti-non-uccide-il-sisma-ma-opere-dell-uomo/250456/250602" TargetMode="Externa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hyperlink" Target="http://www.giottoulivi.gov.it/progetti/progettialtri/15-16/Il%20terremoto%20del%20mugello%20del%201542.pdf" TargetMode="Externa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santemidionelmondo.wordpress.com/"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Excel_Worksheet.xlsx"/><Relationship Id="rId7" Type="http://schemas.openxmlformats.org/officeDocument/2006/relationships/hyperlink" Target="http://emidius.mi.ingv.it/CPTI15-DBMI15/query_eq/"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hyperlink" Target="http://emidius.mi.ingv.it/CPTI15-DBMI15/query_place/" TargetMode="Externa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package" Target="../embeddings/Microsoft_Excel_Worksheet1.xlsx"/></Relationships>
</file>

<file path=ppt/slides/_rels/slide2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hyperlink" Target="http://emidius.mi.ingv.it/CPTI15-DBMI15/query_eq/" TargetMode="Externa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simonecovili.it/ebook/regolamento_norcia_1860.pdf" TargetMode="External"/><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3.emf"/><Relationship Id="rId5" Type="http://schemas.openxmlformats.org/officeDocument/2006/relationships/hyperlink" Target="https://books.google.it/books?id=JEsPAAAAQAAJ&amp;pg=PA130&amp;lpg=PA130&amp;dq=case+a+baracca+norcia&amp;source=bl&amp;ots=NENnd5v3wT&amp;sig=SS-RC4QWAXqcQQWB95TbMMN8XYI&amp;hl=it&amp;sa=X&amp;ved=0ahUKEwiKt5eE17_RAhXGPhQKHdTZCSoQ6AEILDAC" TargetMode="External"/><Relationship Id="rId4" Type="http://schemas.openxmlformats.org/officeDocument/2006/relationships/image" Target="../media/image62.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hyperlink" Target="http://www.galileimirandola.it/images/stories/ionontremo/La%20memoria%20del%20terremoto_il%20sima%20di%20Ferrara%20del%201570.pdf" TargetMode="Externa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www.francocazzola.it/"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emidius.mi.ingv.it/DBMI11/" TargetMode="Externa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2.xml"/><Relationship Id="rId7"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0.emf"/><Relationship Id="rId5" Type="http://schemas.openxmlformats.org/officeDocument/2006/relationships/package" Target="../embeddings/Microsoft_Excel_Worksheet2.xlsx"/><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8" Type="http://schemas.openxmlformats.org/officeDocument/2006/relationships/hyperlink" Target="http://emidius.mi.ingv.it/DBMI11/" TargetMode="External"/><Relationship Id="rId3" Type="http://schemas.openxmlformats.org/officeDocument/2006/relationships/notesSlide" Target="../notesSlides/notesSlide3.xml"/><Relationship Id="rId7"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4.jpeg"/><Relationship Id="rId11" Type="http://schemas.openxmlformats.org/officeDocument/2006/relationships/image" Target="../media/image87.png"/><Relationship Id="rId5" Type="http://schemas.openxmlformats.org/officeDocument/2006/relationships/image" Target="../media/image83.emf"/><Relationship Id="rId10" Type="http://schemas.openxmlformats.org/officeDocument/2006/relationships/image" Target="../media/image86.emf"/><Relationship Id="rId4" Type="http://schemas.openxmlformats.org/officeDocument/2006/relationships/package" Target="../embeddings/Microsoft_Excel_Worksheet3.xlsx"/><Relationship Id="rId9" Type="http://schemas.openxmlformats.org/officeDocument/2006/relationships/image" Target="../media/image79.png"/></Relationships>
</file>

<file path=ppt/slides/_rels/slide39.xml.rels><?xml version="1.0" encoding="UTF-8" standalone="yes"?>
<Relationships xmlns="http://schemas.openxmlformats.org/package/2006/relationships"><Relationship Id="rId8" Type="http://schemas.openxmlformats.org/officeDocument/2006/relationships/hyperlink" Target="http://emidius.mi.ingv.it/DBMI11/" TargetMode="External"/><Relationship Id="rId13" Type="http://schemas.openxmlformats.org/officeDocument/2006/relationships/image" Target="../media/image95.png"/><Relationship Id="rId18" Type="http://schemas.openxmlformats.org/officeDocument/2006/relationships/image" Target="../media/image97.png"/><Relationship Id="rId3" Type="http://schemas.openxmlformats.org/officeDocument/2006/relationships/notesSlide" Target="../notesSlides/notesSlide4.xml"/><Relationship Id="rId7" Type="http://schemas.openxmlformats.org/officeDocument/2006/relationships/image" Target="../media/image92.png"/><Relationship Id="rId12" Type="http://schemas.openxmlformats.org/officeDocument/2006/relationships/image" Target="../media/image94.png"/><Relationship Id="rId17" Type="http://schemas.openxmlformats.org/officeDocument/2006/relationships/image" Target="../media/image79.png"/><Relationship Id="rId2" Type="http://schemas.openxmlformats.org/officeDocument/2006/relationships/slideLayout" Target="../slideLayouts/slideLayout2.xml"/><Relationship Id="rId16" Type="http://schemas.openxmlformats.org/officeDocument/2006/relationships/image" Target="../media/image90.emf"/><Relationship Id="rId1" Type="http://schemas.openxmlformats.org/officeDocument/2006/relationships/vmlDrawing" Target="../drawings/vmlDrawing5.vml"/><Relationship Id="rId6" Type="http://schemas.openxmlformats.org/officeDocument/2006/relationships/image" Target="../media/image91.jpeg"/><Relationship Id="rId11" Type="http://schemas.openxmlformats.org/officeDocument/2006/relationships/image" Target="../media/image89.emf"/><Relationship Id="rId5" Type="http://schemas.openxmlformats.org/officeDocument/2006/relationships/image" Target="../media/image88.emf"/><Relationship Id="rId15" Type="http://schemas.openxmlformats.org/officeDocument/2006/relationships/package" Target="../embeddings/Microsoft_Excel_Worksheet6.xlsx"/><Relationship Id="rId10" Type="http://schemas.openxmlformats.org/officeDocument/2006/relationships/package" Target="../embeddings/Microsoft_Excel_Worksheet5.xlsx"/><Relationship Id="rId19" Type="http://schemas.openxmlformats.org/officeDocument/2006/relationships/image" Target="../media/image98.png"/><Relationship Id="rId4" Type="http://schemas.openxmlformats.org/officeDocument/2006/relationships/package" Target="../embeddings/Microsoft_Excel_Worksheet4.xlsx"/><Relationship Id="rId9" Type="http://schemas.openxmlformats.org/officeDocument/2006/relationships/image" Target="../media/image93.png"/><Relationship Id="rId1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99.emf"/><Relationship Id="rId3" Type="http://schemas.openxmlformats.org/officeDocument/2006/relationships/notesSlide" Target="../notesSlides/notesSlide5.xml"/><Relationship Id="rId7" Type="http://schemas.openxmlformats.org/officeDocument/2006/relationships/package" Target="../embeddings/Microsoft_Excel_Worksheet7.xlsx"/><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hyperlink" Target="http://emidius.mi.ingv.it/DBMI11/" TargetMode="External"/><Relationship Id="rId5" Type="http://schemas.openxmlformats.org/officeDocument/2006/relationships/image" Target="../media/image101.png"/><Relationship Id="rId10" Type="http://schemas.openxmlformats.org/officeDocument/2006/relationships/image" Target="../media/image79.png"/><Relationship Id="rId4" Type="http://schemas.openxmlformats.org/officeDocument/2006/relationships/image" Target="../media/image100.jpeg"/><Relationship Id="rId9" Type="http://schemas.openxmlformats.org/officeDocument/2006/relationships/image" Target="../media/image102.emf"/></Relationships>
</file>

<file path=ppt/slides/_rels/slide41.xml.rels><?xml version="1.0" encoding="UTF-8" standalone="yes"?>
<Relationships xmlns="http://schemas.openxmlformats.org/package/2006/relationships"><Relationship Id="rId8" Type="http://schemas.openxmlformats.org/officeDocument/2006/relationships/image" Target="../media/image109.jpeg"/><Relationship Id="rId13" Type="http://schemas.openxmlformats.org/officeDocument/2006/relationships/image" Target="../media/image104.emf"/><Relationship Id="rId3" Type="http://schemas.openxmlformats.org/officeDocument/2006/relationships/notesSlide" Target="../notesSlides/notesSlide6.xml"/><Relationship Id="rId7" Type="http://schemas.openxmlformats.org/officeDocument/2006/relationships/image" Target="../media/image108.png"/><Relationship Id="rId12" Type="http://schemas.openxmlformats.org/officeDocument/2006/relationships/package" Target="../embeddings/Microsoft_Excel_Worksheet9.xlsx"/><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07.jpeg"/><Relationship Id="rId11" Type="http://schemas.openxmlformats.org/officeDocument/2006/relationships/image" Target="../media/image103.emf"/><Relationship Id="rId5" Type="http://schemas.openxmlformats.org/officeDocument/2006/relationships/image" Target="../media/image106.png"/><Relationship Id="rId10" Type="http://schemas.openxmlformats.org/officeDocument/2006/relationships/package" Target="../embeddings/Microsoft_Excel_Worksheet8.xlsx"/><Relationship Id="rId4" Type="http://schemas.openxmlformats.org/officeDocument/2006/relationships/image" Target="../media/image105.jpeg"/><Relationship Id="rId9" Type="http://schemas.openxmlformats.org/officeDocument/2006/relationships/image" Target="../media/image110.png"/></Relationships>
</file>

<file path=ppt/slides/_rels/slide4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3.jpeg"/><Relationship Id="rId7" Type="http://schemas.openxmlformats.org/officeDocument/2006/relationships/image" Target="../media/image114.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hyperlink" Target="http://emidius.mi.ingv.it/CPTI15-DBMI15/query_eq/" TargetMode="External"/><Relationship Id="rId11" Type="http://schemas.openxmlformats.org/officeDocument/2006/relationships/image" Target="../media/image116.emf"/><Relationship Id="rId5" Type="http://schemas.openxmlformats.org/officeDocument/2006/relationships/image" Target="../media/image111.emf"/><Relationship Id="rId10" Type="http://schemas.openxmlformats.org/officeDocument/2006/relationships/image" Target="../media/image112.emf"/><Relationship Id="rId4" Type="http://schemas.openxmlformats.org/officeDocument/2006/relationships/package" Target="../embeddings/Microsoft_Excel_Worksheet10.xlsx"/><Relationship Id="rId9" Type="http://schemas.openxmlformats.org/officeDocument/2006/relationships/package" Target="../embeddings/Microsoft_Excel_Worksheet11.xlsx"/></Relationships>
</file>

<file path=ppt/slides/_rels/slide4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notesSlide" Target="../notesSlides/notesSlide7.xml"/><Relationship Id="rId7" Type="http://schemas.openxmlformats.org/officeDocument/2006/relationships/image" Target="../media/image121.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20.png"/><Relationship Id="rId11" Type="http://schemas.openxmlformats.org/officeDocument/2006/relationships/image" Target="../media/image117.emf"/><Relationship Id="rId5" Type="http://schemas.openxmlformats.org/officeDocument/2006/relationships/image" Target="../media/image119.png"/><Relationship Id="rId10" Type="http://schemas.openxmlformats.org/officeDocument/2006/relationships/oleObject" Target="../embeddings/oleObject1.bin"/><Relationship Id="rId4" Type="http://schemas.openxmlformats.org/officeDocument/2006/relationships/image" Target="../media/image118.png"/><Relationship Id="rId9" Type="http://schemas.openxmlformats.org/officeDocument/2006/relationships/hyperlink" Target="http://emidius.mi.ingv.it/DBMI11/" TargetMode="External"/></Relationships>
</file>

<file path=ppt/slides/_rels/slide44.xml.rels><?xml version="1.0" encoding="UTF-8" standalone="yes"?>
<Relationships xmlns="http://schemas.openxmlformats.org/package/2006/relationships"><Relationship Id="rId8" Type="http://schemas.openxmlformats.org/officeDocument/2006/relationships/package" Target="../embeddings/Microsoft_Excel_Worksheet12.xlsx"/><Relationship Id="rId13" Type="http://schemas.openxmlformats.org/officeDocument/2006/relationships/image" Target="../media/image136.png"/><Relationship Id="rId18" Type="http://schemas.openxmlformats.org/officeDocument/2006/relationships/package" Target="../embeddings/Microsoft_Excel_Worksheet14.xlsx"/><Relationship Id="rId3" Type="http://schemas.openxmlformats.org/officeDocument/2006/relationships/image" Target="../media/image128.png"/><Relationship Id="rId21" Type="http://schemas.openxmlformats.org/officeDocument/2006/relationships/image" Target="../media/image140.png"/><Relationship Id="rId7" Type="http://schemas.openxmlformats.org/officeDocument/2006/relationships/image" Target="../media/image132.png"/><Relationship Id="rId12" Type="http://schemas.openxmlformats.org/officeDocument/2006/relationships/image" Target="../media/image135.png"/><Relationship Id="rId17" Type="http://schemas.openxmlformats.org/officeDocument/2006/relationships/image" Target="../media/image124.emf"/><Relationship Id="rId25" Type="http://schemas.openxmlformats.org/officeDocument/2006/relationships/image" Target="../media/image127.emf"/><Relationship Id="rId2" Type="http://schemas.openxmlformats.org/officeDocument/2006/relationships/slideLayout" Target="../slideLayouts/slideLayout7.xml"/><Relationship Id="rId16" Type="http://schemas.openxmlformats.org/officeDocument/2006/relationships/package" Target="../embeddings/Microsoft_Excel_Worksheet13.xlsx"/><Relationship Id="rId20" Type="http://schemas.openxmlformats.org/officeDocument/2006/relationships/image" Target="../media/image139.png"/><Relationship Id="rId1" Type="http://schemas.openxmlformats.org/officeDocument/2006/relationships/vmlDrawing" Target="../drawings/vmlDrawing10.vml"/><Relationship Id="rId6" Type="http://schemas.openxmlformats.org/officeDocument/2006/relationships/image" Target="../media/image131.png"/><Relationship Id="rId11" Type="http://schemas.openxmlformats.org/officeDocument/2006/relationships/image" Target="../media/image134.png"/><Relationship Id="rId24" Type="http://schemas.openxmlformats.org/officeDocument/2006/relationships/package" Target="../embeddings/Microsoft_Excel_Worksheet16.xlsx"/><Relationship Id="rId5" Type="http://schemas.openxmlformats.org/officeDocument/2006/relationships/image" Target="../media/image130.png"/><Relationship Id="rId15" Type="http://schemas.openxmlformats.org/officeDocument/2006/relationships/image" Target="../media/image138.png"/><Relationship Id="rId23" Type="http://schemas.openxmlformats.org/officeDocument/2006/relationships/image" Target="../media/image126.emf"/><Relationship Id="rId10" Type="http://schemas.openxmlformats.org/officeDocument/2006/relationships/image" Target="../media/image133.png"/><Relationship Id="rId19" Type="http://schemas.openxmlformats.org/officeDocument/2006/relationships/image" Target="../media/image125.emf"/><Relationship Id="rId4" Type="http://schemas.openxmlformats.org/officeDocument/2006/relationships/image" Target="../media/image129.png"/><Relationship Id="rId9" Type="http://schemas.openxmlformats.org/officeDocument/2006/relationships/image" Target="../media/image123.emf"/><Relationship Id="rId14" Type="http://schemas.openxmlformats.org/officeDocument/2006/relationships/image" Target="../media/image137.png"/><Relationship Id="rId22" Type="http://schemas.openxmlformats.org/officeDocument/2006/relationships/package" Target="../embeddings/Microsoft_Excel_Worksheet15.xlsx"/></Relationships>
</file>

<file path=ppt/slides/_rels/slide4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41.png"/><Relationship Id="rId7" Type="http://schemas.openxmlformats.org/officeDocument/2006/relationships/image" Target="../media/image14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143.jpeg"/><Relationship Id="rId10" Type="http://schemas.openxmlformats.org/officeDocument/2006/relationships/image" Target="../media/image146.png"/><Relationship Id="rId4" Type="http://schemas.openxmlformats.org/officeDocument/2006/relationships/image" Target="../media/image142.jpeg"/><Relationship Id="rId9" Type="http://schemas.openxmlformats.org/officeDocument/2006/relationships/image" Target="../media/image145.jpeg"/></Relationships>
</file>

<file path=ppt/slides/_rels/slide46.xml.rels><?xml version="1.0" encoding="UTF-8" standalone="yes"?>
<Relationships xmlns="http://schemas.openxmlformats.org/package/2006/relationships"><Relationship Id="rId8" Type="http://schemas.openxmlformats.org/officeDocument/2006/relationships/hyperlink" Target="http://www.galileimirandola.it/images/stories/ionontremo/Rimini-Pesaro_Storia%20sismica%20e%20amministrativa_PRumiz09.pdf" TargetMode="External"/><Relationship Id="rId3" Type="http://schemas.openxmlformats.org/officeDocument/2006/relationships/image" Target="../media/image148.png"/><Relationship Id="rId7" Type="http://schemas.openxmlformats.org/officeDocument/2006/relationships/image" Target="../media/image151.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hyperlink" Target="http://emidius.mi.ingv.it/DBMI11/" TargetMode="External"/><Relationship Id="rId4" Type="http://schemas.openxmlformats.org/officeDocument/2006/relationships/image" Target="../media/image149.png"/></Relationships>
</file>

<file path=ppt/slides/_rels/slide47.xml.rels><?xml version="1.0" encoding="UTF-8" standalone="yes"?>
<Relationships xmlns="http://schemas.openxmlformats.org/package/2006/relationships"><Relationship Id="rId2" Type="http://schemas.openxmlformats.org/officeDocument/2006/relationships/hyperlink" Target="http://www.galileimirandola.it/images/stories/ionontremo/Rimini-Pesaro_Storia%20sismica%20e%20amministrativa_PRumiz09.pdf"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galileimirandola.it/images/stories/ionontremo/Rimini-Pesaro_Storia%20sismica%20e%20amministrativa_PRumiz09.pdf" TargetMode="External"/><Relationship Id="rId2" Type="http://schemas.openxmlformats.org/officeDocument/2006/relationships/image" Target="../media/image152.png"/><Relationship Id="rId1" Type="http://schemas.openxmlformats.org/officeDocument/2006/relationships/slideLayout" Target="../slideLayouts/slideLayout7.xml"/><Relationship Id="rId5" Type="http://schemas.openxmlformats.org/officeDocument/2006/relationships/image" Target="../media/image154.png"/><Relationship Id="rId4" Type="http://schemas.openxmlformats.org/officeDocument/2006/relationships/image" Target="../media/image153.jpeg"/></Relationships>
</file>

<file path=ppt/slides/_rels/slide4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5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hyperlink" Target="https://www.corriere.it/dataroom-milena-gabanelli/terremoti-italia-pagati-145-miliardi-accise-50-anni/5c6bfde6-294f-11e8-b8d8-0332a0f60590-va.shtml?refresh_ce-cp" TargetMode="External"/><Relationship Id="rId1" Type="http://schemas.openxmlformats.org/officeDocument/2006/relationships/slideLayout" Target="../slideLayouts/slideLayout7.xml"/><Relationship Id="rId6" Type="http://schemas.openxmlformats.org/officeDocument/2006/relationships/hyperlink" Target="http://www.protezionecivile.gov.it/jcms/it/classificazione.wp" TargetMode="External"/><Relationship Id="rId5" Type="http://schemas.openxmlformats.org/officeDocument/2006/relationships/image" Target="../media/image162.png"/><Relationship Id="rId4" Type="http://schemas.openxmlformats.org/officeDocument/2006/relationships/image" Target="../media/image161.png"/></Relationships>
</file>

<file path=ppt/slides/_rels/slide52.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4.png"/><Relationship Id="rId18" Type="http://schemas.openxmlformats.org/officeDocument/2006/relationships/hyperlink" Target="http://www.cartografia.regione.lombardia.it/metadata/sismica/doc/DgR_2129_2014.pdf" TargetMode="External"/><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png"/><Relationship Id="rId17" Type="http://schemas.openxmlformats.org/officeDocument/2006/relationships/image" Target="../media/image177.png"/><Relationship Id="rId2" Type="http://schemas.openxmlformats.org/officeDocument/2006/relationships/image" Target="../media/image163.png"/><Relationship Id="rId16" Type="http://schemas.openxmlformats.org/officeDocument/2006/relationships/hyperlink" Target="http://emidius.mi.ingv.it/CPTI15-DBMI15/query_place/" TargetMode="External"/><Relationship Id="rId1" Type="http://schemas.openxmlformats.org/officeDocument/2006/relationships/slideLayout" Target="../slideLayouts/slideLayout7.xml"/><Relationship Id="rId6" Type="http://schemas.openxmlformats.org/officeDocument/2006/relationships/image" Target="../media/image167.png"/><Relationship Id="rId11" Type="http://schemas.openxmlformats.org/officeDocument/2006/relationships/image" Target="../media/image172.png"/><Relationship Id="rId5" Type="http://schemas.openxmlformats.org/officeDocument/2006/relationships/image" Target="../media/image166.png"/><Relationship Id="rId15" Type="http://schemas.openxmlformats.org/officeDocument/2006/relationships/image" Target="../media/image176.png"/><Relationship Id="rId10" Type="http://schemas.openxmlformats.org/officeDocument/2006/relationships/image" Target="../media/image171.png"/><Relationship Id="rId19" Type="http://schemas.openxmlformats.org/officeDocument/2006/relationships/image" Target="../media/image178.wmf"/><Relationship Id="rId4" Type="http://schemas.openxmlformats.org/officeDocument/2006/relationships/image" Target="../media/image165.png"/><Relationship Id="rId9" Type="http://schemas.openxmlformats.org/officeDocument/2006/relationships/image" Target="../media/image170.png"/><Relationship Id="rId14" Type="http://schemas.openxmlformats.org/officeDocument/2006/relationships/image" Target="../media/image175.png"/></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fcBFMsWCXZw" TargetMode="External"/><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hyperlink" Target="http://www.iiscopernico.gov.it/mmediaproj/int/Mostra-materiali_multimediali/In_memoria_di_Giuseppe_Grandori.pdf"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95439" y="1406526"/>
            <a:ext cx="90376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58925" y="2174876"/>
            <a:ext cx="907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95439" y="1054100"/>
            <a:ext cx="1743075" cy="2857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CasellaDiTesto 2"/>
          <p:cNvSpPr txBox="1">
            <a:spLocks noChangeArrowheads="1"/>
          </p:cNvSpPr>
          <p:nvPr/>
        </p:nvSpPr>
        <p:spPr bwMode="auto">
          <a:xfrm>
            <a:off x="3719513" y="434975"/>
            <a:ext cx="6697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800" b="1">
                <a:solidFill>
                  <a:srgbClr val="FF0000"/>
                </a:solidFill>
              </a:rPr>
              <a:t>D.M. 16-1-1996 </a:t>
            </a:r>
            <a:r>
              <a:rPr lang="it-IT" altLang="it-IT" sz="1800" b="1" i="1">
                <a:solidFill>
                  <a:srgbClr val="FF0000"/>
                </a:solidFill>
              </a:rPr>
              <a:t>Norme tecniche per le costruzioni in zone sismiche </a:t>
            </a:r>
          </a:p>
        </p:txBody>
      </p:sp>
      <p:pic>
        <p:nvPicPr>
          <p:cNvPr id="19465"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31950" y="3008314"/>
            <a:ext cx="8928100"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ttore 1 4"/>
          <p:cNvCxnSpPr/>
          <p:nvPr/>
        </p:nvCxnSpPr>
        <p:spPr>
          <a:xfrm>
            <a:off x="2640014" y="4233863"/>
            <a:ext cx="77041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9466"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66863" y="5056188"/>
            <a:ext cx="9110662"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1593850" y="6280150"/>
            <a:ext cx="9036050" cy="509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9468"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576389" y="44451"/>
            <a:ext cx="9056687" cy="3524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4" name="Connettore 1 3"/>
          <p:cNvCxnSpPr/>
          <p:nvPr/>
        </p:nvCxnSpPr>
        <p:spPr>
          <a:xfrm>
            <a:off x="6819901" y="1635125"/>
            <a:ext cx="15843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5232401" y="2373313"/>
            <a:ext cx="10080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CasellaDiTesto 1"/>
          <p:cNvSpPr txBox="1"/>
          <p:nvPr/>
        </p:nvSpPr>
        <p:spPr>
          <a:xfrm>
            <a:off x="5554664" y="2492376"/>
            <a:ext cx="5113337" cy="523875"/>
          </a:xfrm>
          <a:prstGeom prst="rect">
            <a:avLst/>
          </a:prstGeom>
          <a:solidFill>
            <a:schemeClr val="tx1">
              <a:lumMod val="50000"/>
              <a:lumOff val="50000"/>
            </a:schemeClr>
          </a:solidFill>
        </p:spPr>
        <p:txBody>
          <a:bodyPr>
            <a:spAutoFit/>
          </a:bodyPr>
          <a:lstStyle/>
          <a:p>
            <a:pPr algn="ctr">
              <a:defRPr/>
            </a:pPr>
            <a:r>
              <a:rPr lang="it-IT" sz="1400" b="1" i="1" dirty="0">
                <a:solidFill>
                  <a:schemeClr val="bg1"/>
                </a:solidFill>
              </a:rPr>
              <a:t>… questo dettaglio così prescrittivo, in vigore per circa 23 anni (dal 1986 al 2009), era però preceduto da queste altre disposizioni …</a:t>
            </a:r>
          </a:p>
        </p:txBody>
      </p:sp>
      <p:sp>
        <p:nvSpPr>
          <p:cNvPr id="15" name="CasellaDiTesto 14"/>
          <p:cNvSpPr txBox="1">
            <a:spLocks noChangeArrowheads="1"/>
          </p:cNvSpPr>
          <p:nvPr/>
        </p:nvSpPr>
        <p:spPr bwMode="auto">
          <a:xfrm>
            <a:off x="3606800" y="754064"/>
            <a:ext cx="6896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800" b="1">
                <a:solidFill>
                  <a:srgbClr val="0070C0"/>
                </a:solidFill>
              </a:rPr>
              <a:t>[D.M. 24-1-1986 </a:t>
            </a:r>
            <a:r>
              <a:rPr lang="it-IT" altLang="it-IT" sz="1800" b="1" i="1">
                <a:solidFill>
                  <a:srgbClr val="0070C0"/>
                </a:solidFill>
              </a:rPr>
              <a:t>Norme tecniche relative alle costruzioni antisismiche</a:t>
            </a:r>
            <a:r>
              <a:rPr lang="it-IT" altLang="it-IT" sz="1800" b="1">
                <a:solidFill>
                  <a:srgbClr val="0070C0"/>
                </a:solidFill>
              </a:rPr>
              <a:t>]</a:t>
            </a:r>
            <a:r>
              <a:rPr lang="it-IT" altLang="it-IT" sz="1800" b="1" i="1">
                <a:solidFill>
                  <a:srgbClr val="0070C0"/>
                </a:solidFill>
              </a:rPr>
              <a:t> </a:t>
            </a:r>
          </a:p>
        </p:txBody>
      </p:sp>
      <p:sp>
        <p:nvSpPr>
          <p:cNvPr id="6" name="CasellaDiTesto 5"/>
          <p:cNvSpPr txBox="1">
            <a:spLocks noChangeArrowheads="1"/>
          </p:cNvSpPr>
          <p:nvPr/>
        </p:nvSpPr>
        <p:spPr bwMode="auto">
          <a:xfrm>
            <a:off x="7032625" y="1096964"/>
            <a:ext cx="1150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b="1">
                <a:solidFill>
                  <a:srgbClr val="0070C0"/>
                </a:solidFill>
              </a:rPr>
              <a:t>[saranno]</a:t>
            </a:r>
          </a:p>
        </p:txBody>
      </p:sp>
    </p:spTree>
    <p:extLst>
      <p:ext uri="{BB962C8B-B14F-4D97-AF65-F5344CB8AC3E}">
        <p14:creationId xmlns:p14="http://schemas.microsoft.com/office/powerpoint/2010/main" val="11558409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left)">
                                      <p:cBhvr>
                                        <p:cTn id="7" dur="1000"/>
                                        <p:tgtEl>
                                          <p:spTgt spid="19458"/>
                                        </p:tgtEl>
                                      </p:cBhvr>
                                    </p:animEffect>
                                  </p:childTnLst>
                                </p:cTn>
                              </p:par>
                            </p:childTnLst>
                          </p:cTn>
                        </p:par>
                        <p:par>
                          <p:cTn id="8" fill="hold" nodeType="afterGroup">
                            <p:stCondLst>
                              <p:cond delay="10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nodeType="afterGroup">
                            <p:stCondLst>
                              <p:cond delay="3000"/>
                            </p:stCondLst>
                            <p:childTnLst>
                              <p:par>
                                <p:cTn id="13" presetID="22" presetClass="entr" presetSubtype="8" fill="hold" nodeType="afterEffect">
                                  <p:stCondLst>
                                    <p:cond delay="0"/>
                                  </p:stCondLst>
                                  <p:childTnLst>
                                    <p:set>
                                      <p:cBhvr>
                                        <p:cTn id="14" dur="1" fill="hold">
                                          <p:stCondLst>
                                            <p:cond delay="0"/>
                                          </p:stCondLst>
                                        </p:cTn>
                                        <p:tgtEl>
                                          <p:spTgt spid="19461"/>
                                        </p:tgtEl>
                                        <p:attrNameLst>
                                          <p:attrName>style.visibility</p:attrName>
                                        </p:attrNameLst>
                                      </p:cBhvr>
                                      <p:to>
                                        <p:strVal val="visible"/>
                                      </p:to>
                                    </p:set>
                                    <p:animEffect transition="in" filter="wipe(left)">
                                      <p:cBhvr>
                                        <p:cTn id="15" dur="1000"/>
                                        <p:tgtEl>
                                          <p:spTgt spid="19461"/>
                                        </p:tgtEl>
                                      </p:cBhvr>
                                    </p:animEffect>
                                  </p:childTnLst>
                                </p:cTn>
                              </p:par>
                            </p:childTnLst>
                          </p:cTn>
                        </p:par>
                        <p:par>
                          <p:cTn id="16" fill="hold" nodeType="afterGroup">
                            <p:stCondLst>
                              <p:cond delay="4000"/>
                            </p:stCondLst>
                            <p:childTnLst>
                              <p:par>
                                <p:cTn id="17" presetID="6"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par>
                          <p:cTn id="20" fill="hold" nodeType="afterGroup">
                            <p:stCondLst>
                              <p:cond delay="6000"/>
                            </p:stCondLst>
                            <p:childTnLst>
                              <p:par>
                                <p:cTn id="21" presetID="16" presetClass="entr" presetSubtype="21" fill="hold" nodeType="afterEffect">
                                  <p:stCondLst>
                                    <p:cond delay="0"/>
                                  </p:stCondLst>
                                  <p:childTnLst>
                                    <p:set>
                                      <p:cBhvr>
                                        <p:cTn id="22" dur="1" fill="hold">
                                          <p:stCondLst>
                                            <p:cond delay="0"/>
                                          </p:stCondLst>
                                        </p:cTn>
                                        <p:tgtEl>
                                          <p:spTgt spid="19464"/>
                                        </p:tgtEl>
                                        <p:attrNameLst>
                                          <p:attrName>style.visibility</p:attrName>
                                        </p:attrNameLst>
                                      </p:cBhvr>
                                      <p:to>
                                        <p:strVal val="visible"/>
                                      </p:to>
                                    </p:set>
                                    <p:animEffect transition="in" filter="barn(inVertical)">
                                      <p:cBhvr>
                                        <p:cTn id="23" dur="500"/>
                                        <p:tgtEl>
                                          <p:spTgt spid="19464"/>
                                        </p:tgtEl>
                                      </p:cBhvr>
                                    </p:animEffect>
                                  </p:childTnLst>
                                </p:cTn>
                              </p:par>
                            </p:childTnLst>
                          </p:cTn>
                        </p:par>
                        <p:par>
                          <p:cTn id="24" fill="hold" nodeType="afterGroup">
                            <p:stCondLst>
                              <p:cond delay="6500"/>
                            </p:stCondLst>
                            <p:childTnLst>
                              <p:par>
                                <p:cTn id="25" presetID="16" presetClass="entr" presetSubtype="21" fill="hold" nodeType="afterEffect">
                                  <p:stCondLst>
                                    <p:cond delay="0"/>
                                  </p:stCondLst>
                                  <p:childTnLst>
                                    <p:set>
                                      <p:cBhvr>
                                        <p:cTn id="26" dur="1" fill="hold">
                                          <p:stCondLst>
                                            <p:cond delay="0"/>
                                          </p:stCondLst>
                                        </p:cTn>
                                        <p:tgtEl>
                                          <p:spTgt spid="19468"/>
                                        </p:tgtEl>
                                        <p:attrNameLst>
                                          <p:attrName>style.visibility</p:attrName>
                                        </p:attrNameLst>
                                      </p:cBhvr>
                                      <p:to>
                                        <p:strVal val="visible"/>
                                      </p:to>
                                    </p:set>
                                    <p:animEffect transition="in" filter="barn(inVertical)">
                                      <p:cBhvr>
                                        <p:cTn id="27" dur="500"/>
                                        <p:tgtEl>
                                          <p:spTgt spid="19468"/>
                                        </p:tgtEl>
                                      </p:cBhvr>
                                    </p:animEffect>
                                  </p:childTnLst>
                                </p:cTn>
                              </p:par>
                            </p:childTnLst>
                          </p:cTn>
                        </p:par>
                        <p:par>
                          <p:cTn id="28" fill="hold" nodeType="afterGroup">
                            <p:stCondLst>
                              <p:cond delay="7000"/>
                            </p:stCondLst>
                            <p:childTnLst>
                              <p:par>
                                <p:cTn id="29" presetID="22" presetClass="entr" presetSubtype="2"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right)">
                                      <p:cBhvr>
                                        <p:cTn id="31" dur="2000"/>
                                        <p:tgtEl>
                                          <p:spTgt spid="3"/>
                                        </p:tgtEl>
                                      </p:cBhvr>
                                    </p:animEffect>
                                  </p:childTnLst>
                                </p:cTn>
                              </p:par>
                            </p:childTnLst>
                          </p:cTn>
                        </p:par>
                        <p:par>
                          <p:cTn id="32" fill="hold" nodeType="afterGroup">
                            <p:stCondLst>
                              <p:cond delay="9000"/>
                            </p:stCondLst>
                            <p:childTnLst>
                              <p:par>
                                <p:cTn id="33" presetID="22" presetClass="entr" presetSubtype="2"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right)">
                                      <p:cBhvr>
                                        <p:cTn id="35" dur="2000"/>
                                        <p:tgtEl>
                                          <p:spTgt spid="15"/>
                                        </p:tgtEl>
                                      </p:cBhvr>
                                    </p:animEffect>
                                  </p:childTnLst>
                                </p:cTn>
                              </p:par>
                            </p:childTnLst>
                          </p:cTn>
                        </p:par>
                        <p:par>
                          <p:cTn id="36" fill="hold" nodeType="afterGroup">
                            <p:stCondLst>
                              <p:cond delay="11000"/>
                            </p:stCondLst>
                            <p:childTnLst>
                              <p:par>
                                <p:cTn id="37" presetID="6" presetClass="entr" presetSubtype="16"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ircle(in)">
                                      <p:cBhvr>
                                        <p:cTn id="39" dur="2000"/>
                                        <p:tgtEl>
                                          <p:spTgt spid="6"/>
                                        </p:tgtEl>
                                      </p:cBhvr>
                                    </p:animEffect>
                                  </p:childTnLst>
                                </p:cTn>
                              </p:par>
                            </p:childTnLst>
                          </p:cTn>
                        </p:par>
                        <p:par>
                          <p:cTn id="40" fill="hold" nodeType="afterGroup">
                            <p:stCondLst>
                              <p:cond delay="13000"/>
                            </p:stCondLst>
                            <p:childTnLst>
                              <p:par>
                                <p:cTn id="41" presetID="6" presetClass="entr" presetSubtype="16"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circle(in)">
                                      <p:cBhvr>
                                        <p:cTn id="43" dur="2000"/>
                                        <p:tgtEl>
                                          <p:spTgt spid="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6" presetClass="entr" presetSubtype="16" fill="hold" nodeType="clickEffect">
                                  <p:stCondLst>
                                    <p:cond delay="0"/>
                                  </p:stCondLst>
                                  <p:childTnLst>
                                    <p:set>
                                      <p:cBhvr>
                                        <p:cTn id="47" dur="1" fill="hold">
                                          <p:stCondLst>
                                            <p:cond delay="0"/>
                                          </p:stCondLst>
                                        </p:cTn>
                                        <p:tgtEl>
                                          <p:spTgt spid="19465"/>
                                        </p:tgtEl>
                                        <p:attrNameLst>
                                          <p:attrName>style.visibility</p:attrName>
                                        </p:attrNameLst>
                                      </p:cBhvr>
                                      <p:to>
                                        <p:strVal val="visible"/>
                                      </p:to>
                                    </p:set>
                                    <p:animEffect transition="in" filter="circle(in)">
                                      <p:cBhvr>
                                        <p:cTn id="48" dur="2000"/>
                                        <p:tgtEl>
                                          <p:spTgt spid="19465"/>
                                        </p:tgtEl>
                                      </p:cBhvr>
                                    </p:animEffect>
                                  </p:childTnLst>
                                </p:cTn>
                              </p:par>
                            </p:childTnLst>
                          </p:cTn>
                        </p:par>
                        <p:par>
                          <p:cTn id="49" fill="hold" nodeType="afterGroup">
                            <p:stCondLst>
                              <p:cond delay="2000"/>
                            </p:stCondLst>
                            <p:childTnLst>
                              <p:par>
                                <p:cTn id="50" presetID="22" presetClass="entr" presetSubtype="8"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1000"/>
                                        <p:tgtEl>
                                          <p:spTgt spid="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6" presetClass="entr" presetSubtype="16" fill="hold" nodeType="clickEffect">
                                  <p:stCondLst>
                                    <p:cond delay="0"/>
                                  </p:stCondLst>
                                  <p:childTnLst>
                                    <p:set>
                                      <p:cBhvr>
                                        <p:cTn id="56" dur="1" fill="hold">
                                          <p:stCondLst>
                                            <p:cond delay="0"/>
                                          </p:stCondLst>
                                        </p:cTn>
                                        <p:tgtEl>
                                          <p:spTgt spid="19466"/>
                                        </p:tgtEl>
                                        <p:attrNameLst>
                                          <p:attrName>style.visibility</p:attrName>
                                        </p:attrNameLst>
                                      </p:cBhvr>
                                      <p:to>
                                        <p:strVal val="visible"/>
                                      </p:to>
                                    </p:set>
                                    <p:animEffect transition="in" filter="circle(in)">
                                      <p:cBhvr>
                                        <p:cTn id="57" dur="2000"/>
                                        <p:tgtEl>
                                          <p:spTgt spid="19466"/>
                                        </p:tgtEl>
                                      </p:cBhvr>
                                    </p:animEffect>
                                  </p:childTnLst>
                                </p:cTn>
                              </p:par>
                            </p:childTnLst>
                          </p:cTn>
                        </p:par>
                        <p:par>
                          <p:cTn id="58" fill="hold" nodeType="afterGroup">
                            <p:stCondLst>
                              <p:cond delay="2000"/>
                            </p:stCondLst>
                            <p:childTnLst>
                              <p:par>
                                <p:cTn id="59" presetID="21" presetClass="entr" presetSubtype="1"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heel(1)">
                                      <p:cBhvr>
                                        <p:cTn id="6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2" grpId="0" animBg="1"/>
      <p:bldP spid="1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a:extLst>
              <a:ext uri="{FF2B5EF4-FFF2-40B4-BE49-F238E27FC236}">
                <a16:creationId xmlns:a16="http://schemas.microsoft.com/office/drawing/2014/main" id="{C1D1B6B4-9D5C-5E46-9751-04758B5D4E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16051" y="-61913"/>
            <a:ext cx="6924675" cy="1055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B255301A-7069-D747-8BCB-0C911B3CC32E}"/>
              </a:ext>
            </a:extLst>
          </p:cNvPr>
          <p:cNvSpPr txBox="1"/>
          <p:nvPr/>
        </p:nvSpPr>
        <p:spPr>
          <a:xfrm>
            <a:off x="9056689" y="3605213"/>
            <a:ext cx="555625" cy="400050"/>
          </a:xfrm>
          <a:prstGeom prst="rect">
            <a:avLst/>
          </a:prstGeom>
          <a:solidFill>
            <a:schemeClr val="accent6">
              <a:lumMod val="75000"/>
            </a:schemeClr>
          </a:solidFill>
        </p:spPr>
        <p:txBody>
          <a:bodyPr>
            <a:spAutoFit/>
          </a:bodyPr>
          <a:lstStyle/>
          <a:p>
            <a:pPr algn="ctr" fontAlgn="base">
              <a:spcBef>
                <a:spcPct val="0"/>
              </a:spcBef>
              <a:spcAft>
                <a:spcPct val="0"/>
              </a:spcAft>
              <a:defRPr/>
            </a:pPr>
            <a:r>
              <a:rPr lang="it-IT" sz="2000" b="1" i="1" dirty="0">
                <a:solidFill>
                  <a:prstClr val="white"/>
                </a:solidFill>
                <a:effectLst>
                  <a:outerShdw blurRad="38100" dist="38100" dir="2700000" algn="tl">
                    <a:srgbClr val="000000">
                      <a:alpha val="43137"/>
                    </a:srgbClr>
                  </a:outerShdw>
                </a:effectLst>
                <a:latin typeface="Arial" charset="0"/>
                <a:cs typeface="Arial" charset="0"/>
              </a:rPr>
              <a:t>!? </a:t>
            </a:r>
          </a:p>
        </p:txBody>
      </p:sp>
      <p:cxnSp>
        <p:nvCxnSpPr>
          <p:cNvPr id="5" name="Connettore 1 4">
            <a:extLst>
              <a:ext uri="{FF2B5EF4-FFF2-40B4-BE49-F238E27FC236}">
                <a16:creationId xmlns:a16="http://schemas.microsoft.com/office/drawing/2014/main" id="{E44B1349-FC5A-354D-BDE4-67980B5508ED}"/>
              </a:ext>
            </a:extLst>
          </p:cNvPr>
          <p:cNvCxnSpPr/>
          <p:nvPr/>
        </p:nvCxnSpPr>
        <p:spPr>
          <a:xfrm>
            <a:off x="6518276" y="4386263"/>
            <a:ext cx="15843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531CC27E-591E-0F47-AC4A-21349A7E68C0}"/>
              </a:ext>
            </a:extLst>
          </p:cNvPr>
          <p:cNvCxnSpPr/>
          <p:nvPr/>
        </p:nvCxnSpPr>
        <p:spPr>
          <a:xfrm>
            <a:off x="1622426" y="4567238"/>
            <a:ext cx="30956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2466CF71-575B-2944-A3A9-DA5DF47FA558}"/>
              </a:ext>
            </a:extLst>
          </p:cNvPr>
          <p:cNvSpPr txBox="1"/>
          <p:nvPr/>
        </p:nvSpPr>
        <p:spPr>
          <a:xfrm>
            <a:off x="8408989" y="4135438"/>
            <a:ext cx="1944687" cy="400050"/>
          </a:xfrm>
          <a:prstGeom prst="rect">
            <a:avLst/>
          </a:prstGeom>
          <a:solidFill>
            <a:schemeClr val="accent6">
              <a:lumMod val="20000"/>
              <a:lumOff val="80000"/>
            </a:schemeClr>
          </a:solidFill>
        </p:spPr>
        <p:txBody>
          <a:bodyPr>
            <a:spAutoFit/>
          </a:bodyPr>
          <a:lstStyle/>
          <a:p>
            <a:pPr algn="ctr" fontAlgn="base">
              <a:spcBef>
                <a:spcPct val="0"/>
              </a:spcBef>
              <a:spcAft>
                <a:spcPct val="0"/>
              </a:spcAft>
              <a:defRPr/>
            </a:pPr>
            <a:r>
              <a:rPr lang="it-IT" sz="2000" b="1" i="1" dirty="0">
                <a:solidFill>
                  <a:prstClr val="black"/>
                </a:solidFill>
                <a:latin typeface="Arial" charset="0"/>
                <a:cs typeface="Arial" panose="020B0604020202020204" pitchFamily="34" charset="0"/>
                <a:hlinkClick r:id="rId3"/>
              </a:rPr>
              <a:t>Sisma Bonus</a:t>
            </a:r>
            <a:r>
              <a:rPr lang="it-IT" sz="2000" b="1" i="1" dirty="0">
                <a:solidFill>
                  <a:prstClr val="black"/>
                </a:solidFill>
                <a:latin typeface="Arial" charset="0"/>
                <a:cs typeface="Arial" panose="020B0604020202020204" pitchFamily="34" charset="0"/>
              </a:rPr>
              <a:t>  </a:t>
            </a:r>
          </a:p>
        </p:txBody>
      </p:sp>
      <p:sp>
        <p:nvSpPr>
          <p:cNvPr id="6" name="Rettangolo 5">
            <a:extLst>
              <a:ext uri="{FF2B5EF4-FFF2-40B4-BE49-F238E27FC236}">
                <a16:creationId xmlns:a16="http://schemas.microsoft.com/office/drawing/2014/main" id="{CEFA6EC0-C820-6149-A940-0B36D21203E9}"/>
              </a:ext>
            </a:extLst>
          </p:cNvPr>
          <p:cNvSpPr/>
          <p:nvPr/>
        </p:nvSpPr>
        <p:spPr>
          <a:xfrm>
            <a:off x="8256588" y="4681538"/>
            <a:ext cx="2239962" cy="2062162"/>
          </a:xfrm>
          <a:prstGeom prst="rect">
            <a:avLst/>
          </a:prstGeom>
          <a:solidFill>
            <a:schemeClr val="bg1">
              <a:lumMod val="95000"/>
            </a:schemeClr>
          </a:solidFill>
          <a:ln w="12700">
            <a:solidFill>
              <a:srgbClr val="FF0000"/>
            </a:solidFill>
          </a:ln>
        </p:spPr>
        <p:txBody>
          <a:bodyPr>
            <a:spAutoFit/>
          </a:bodyPr>
          <a:lstStyle/>
          <a:p>
            <a:pPr algn="ctr">
              <a:buClr>
                <a:srgbClr val="F79646">
                  <a:lumMod val="75000"/>
                </a:srgbClr>
              </a:buClr>
              <a:defRPr/>
            </a:pPr>
            <a:r>
              <a:rPr lang="it-IT" sz="1600" i="1" dirty="0">
                <a:solidFill>
                  <a:prstClr val="black"/>
                </a:solidFill>
                <a:latin typeface="Arial" charset="0"/>
                <a:cs typeface="Arial" panose="020B0604020202020204" pitchFamily="34" charset="0"/>
              </a:rPr>
              <a:t>In memoria di </a:t>
            </a:r>
            <a:r>
              <a:rPr lang="it-IT" sz="1600" b="1" i="1" dirty="0">
                <a:solidFill>
                  <a:prstClr val="black"/>
                </a:solidFill>
                <a:latin typeface="Arial" charset="0"/>
                <a:cs typeface="Arial" panose="020B0604020202020204" pitchFamily="34" charset="0"/>
              </a:rPr>
              <a:t>Giuseppe </a:t>
            </a:r>
            <a:r>
              <a:rPr lang="it-IT" sz="1600" b="1" i="1" dirty="0" err="1">
                <a:solidFill>
                  <a:prstClr val="black"/>
                </a:solidFill>
                <a:latin typeface="Arial" charset="0"/>
                <a:cs typeface="Arial" panose="020B0604020202020204" pitchFamily="34" charset="0"/>
              </a:rPr>
              <a:t>Grandori</a:t>
            </a:r>
            <a:r>
              <a:rPr lang="it-IT" sz="1600" i="1" dirty="0">
                <a:solidFill>
                  <a:prstClr val="black"/>
                </a:solidFill>
                <a:latin typeface="Arial" charset="0"/>
                <a:cs typeface="Arial" panose="020B0604020202020204" pitchFamily="34" charset="0"/>
              </a:rPr>
              <a:t>: Sue riflessioni e indicazioni dopo i terremoti del 1980 (Irpinia - Basilicata) e del 2009 (Abruzzo L'Aquila)</a:t>
            </a:r>
            <a:r>
              <a:rPr lang="it-IT" sz="1600" dirty="0">
                <a:solidFill>
                  <a:prstClr val="black"/>
                </a:solidFill>
                <a:latin typeface="Arial" charset="0"/>
                <a:cs typeface="Arial" panose="020B0604020202020204" pitchFamily="34" charset="0"/>
              </a:rPr>
              <a:t> (</a:t>
            </a:r>
            <a:r>
              <a:rPr lang="it-IT" sz="1600" u="sng" dirty="0">
                <a:solidFill>
                  <a:prstClr val="black"/>
                </a:solidFill>
                <a:latin typeface="Arial" charset="0"/>
                <a:cs typeface="Arial" panose="020B0604020202020204" pitchFamily="34" charset="0"/>
                <a:hlinkClick r:id="rId4"/>
              </a:rPr>
              <a:t>pdf, 275 KB</a:t>
            </a:r>
            <a:r>
              <a:rPr lang="it-IT" sz="1600" dirty="0">
                <a:solidFill>
                  <a:prstClr val="black"/>
                </a:solidFill>
                <a:latin typeface="Arial" charset="0"/>
                <a:cs typeface="Arial" panose="020B0604020202020204" pitchFamily="34" charset="0"/>
              </a:rPr>
              <a:t>)</a:t>
            </a:r>
          </a:p>
        </p:txBody>
      </p:sp>
      <p:sp>
        <p:nvSpPr>
          <p:cNvPr id="8" name="Rettangolo 7">
            <a:extLst>
              <a:ext uri="{FF2B5EF4-FFF2-40B4-BE49-F238E27FC236}">
                <a16:creationId xmlns:a16="http://schemas.microsoft.com/office/drawing/2014/main" id="{08F7AE18-412C-664A-83A0-2EC6611841AE}"/>
              </a:ext>
            </a:extLst>
          </p:cNvPr>
          <p:cNvSpPr>
            <a:spLocks noChangeArrowheads="1"/>
          </p:cNvSpPr>
          <p:nvPr/>
        </p:nvSpPr>
        <p:spPr bwMode="auto">
          <a:xfrm>
            <a:off x="8256588" y="1630363"/>
            <a:ext cx="22399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it-IT" altLang="it-IT" sz="1800" b="1">
                <a:solidFill>
                  <a:srgbClr val="000000"/>
                </a:solidFill>
                <a:latin typeface="Arial" panose="020B0604020202020204" pitchFamily="34" charset="0"/>
                <a:cs typeface="Arial" panose="020B0604020202020204" pitchFamily="34" charset="0"/>
              </a:rPr>
              <a:t>PROBLEMA APERTO:</a:t>
            </a:r>
            <a:endParaRPr lang="it-IT" altLang="it-IT" sz="1800">
              <a:solidFill>
                <a:srgbClr val="000000"/>
              </a:solidFill>
              <a:latin typeface="Arial" panose="020B0604020202020204" pitchFamily="34" charset="0"/>
              <a:cs typeface="Arial" panose="020B0604020202020204" pitchFamily="34" charset="0"/>
            </a:endParaRPr>
          </a:p>
        </p:txBody>
      </p:sp>
      <p:sp>
        <p:nvSpPr>
          <p:cNvPr id="9" name="Rettangolo 8">
            <a:extLst>
              <a:ext uri="{FF2B5EF4-FFF2-40B4-BE49-F238E27FC236}">
                <a16:creationId xmlns:a16="http://schemas.microsoft.com/office/drawing/2014/main" id="{A0A1D726-7021-B644-B9C2-5E2A50AFA296}"/>
              </a:ext>
            </a:extLst>
          </p:cNvPr>
          <p:cNvSpPr>
            <a:spLocks noChangeArrowheads="1"/>
          </p:cNvSpPr>
          <p:nvPr/>
        </p:nvSpPr>
        <p:spPr bwMode="auto">
          <a:xfrm>
            <a:off x="8256588" y="2276476"/>
            <a:ext cx="2239962" cy="1077913"/>
          </a:xfrm>
          <a:prstGeom prst="rect">
            <a:avLst/>
          </a:prstGeom>
          <a:solidFill>
            <a:schemeClr val="bg1">
              <a:lumMod val="95000"/>
            </a:schemeClr>
          </a:solidFill>
          <a:ln w="12700">
            <a:solidFill>
              <a:srgbClr val="FF0000"/>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0"/>
              </a:spcBef>
              <a:buClr>
                <a:srgbClr val="F79646">
                  <a:lumMod val="75000"/>
                </a:srgbClr>
              </a:buClr>
              <a:buNone/>
              <a:defRPr/>
            </a:pPr>
            <a:r>
              <a:rPr lang="it-IT" altLang="it-IT" sz="1600" i="1" dirty="0">
                <a:solidFill>
                  <a:prstClr val="black"/>
                </a:solidFill>
                <a:latin typeface="Arial" charset="0"/>
                <a:cs typeface="Arial" panose="020B0604020202020204" pitchFamily="34" charset="0"/>
              </a:rPr>
              <a:t>COME FAR CONVERGERE INIZIATIVE NELLA GIUSTA DIREZIONE</a:t>
            </a:r>
          </a:p>
        </p:txBody>
      </p:sp>
      <p:cxnSp>
        <p:nvCxnSpPr>
          <p:cNvPr id="10" name="Connettore 2 9">
            <a:extLst>
              <a:ext uri="{FF2B5EF4-FFF2-40B4-BE49-F238E27FC236}">
                <a16:creationId xmlns:a16="http://schemas.microsoft.com/office/drawing/2014/main" id="{66DBDF8A-173C-6B43-9997-68788D2D9419}"/>
              </a:ext>
            </a:extLst>
          </p:cNvPr>
          <p:cNvCxnSpPr/>
          <p:nvPr/>
        </p:nvCxnSpPr>
        <p:spPr>
          <a:xfrm flipH="1">
            <a:off x="8112125" y="3354388"/>
            <a:ext cx="153988" cy="938212"/>
          </a:xfrm>
          <a:prstGeom prst="straightConnector1">
            <a:avLst/>
          </a:prstGeom>
          <a:ln>
            <a:prstDash val="sysDash"/>
            <a:headEnd type="none" w="med" len="med"/>
            <a:tailEnd type="arrow" w="med" len="med"/>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115789175"/>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par>
                          <p:cTn id="13" fill="hold" nodeType="afterGroup">
                            <p:stCondLst>
                              <p:cond delay="2000"/>
                            </p:stCondLst>
                            <p:childTnLst>
                              <p:par>
                                <p:cTn id="14" presetID="26"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80">
                                          <p:stCondLst>
                                            <p:cond delay="0"/>
                                          </p:stCondLst>
                                        </p:cTn>
                                        <p:tgtEl>
                                          <p:spTgt spid="2"/>
                                        </p:tgtEl>
                                      </p:cBhvr>
                                    </p:animEffect>
                                    <p:anim calcmode="lin" valueType="num">
                                      <p:cBhvr>
                                        <p:cTn id="1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2" dur="26">
                                          <p:stCondLst>
                                            <p:cond delay="650"/>
                                          </p:stCondLst>
                                        </p:cTn>
                                        <p:tgtEl>
                                          <p:spTgt spid="2"/>
                                        </p:tgtEl>
                                      </p:cBhvr>
                                      <p:to x="100000" y="60000"/>
                                    </p:animScale>
                                    <p:animScale>
                                      <p:cBhvr>
                                        <p:cTn id="23" dur="166" decel="50000">
                                          <p:stCondLst>
                                            <p:cond delay="676"/>
                                          </p:stCondLst>
                                        </p:cTn>
                                        <p:tgtEl>
                                          <p:spTgt spid="2"/>
                                        </p:tgtEl>
                                      </p:cBhvr>
                                      <p:to x="100000" y="100000"/>
                                    </p:animScale>
                                    <p:animScale>
                                      <p:cBhvr>
                                        <p:cTn id="24" dur="26">
                                          <p:stCondLst>
                                            <p:cond delay="1312"/>
                                          </p:stCondLst>
                                        </p:cTn>
                                        <p:tgtEl>
                                          <p:spTgt spid="2"/>
                                        </p:tgtEl>
                                      </p:cBhvr>
                                      <p:to x="100000" y="80000"/>
                                    </p:animScale>
                                    <p:animScale>
                                      <p:cBhvr>
                                        <p:cTn id="25" dur="166" decel="50000">
                                          <p:stCondLst>
                                            <p:cond delay="1338"/>
                                          </p:stCondLst>
                                        </p:cTn>
                                        <p:tgtEl>
                                          <p:spTgt spid="2"/>
                                        </p:tgtEl>
                                      </p:cBhvr>
                                      <p:to x="100000" y="100000"/>
                                    </p:animScale>
                                    <p:animScale>
                                      <p:cBhvr>
                                        <p:cTn id="26" dur="26">
                                          <p:stCondLst>
                                            <p:cond delay="1642"/>
                                          </p:stCondLst>
                                        </p:cTn>
                                        <p:tgtEl>
                                          <p:spTgt spid="2"/>
                                        </p:tgtEl>
                                      </p:cBhvr>
                                      <p:to x="100000" y="90000"/>
                                    </p:animScale>
                                    <p:animScale>
                                      <p:cBhvr>
                                        <p:cTn id="27" dur="166" decel="50000">
                                          <p:stCondLst>
                                            <p:cond delay="1668"/>
                                          </p:stCondLst>
                                        </p:cTn>
                                        <p:tgtEl>
                                          <p:spTgt spid="2"/>
                                        </p:tgtEl>
                                      </p:cBhvr>
                                      <p:to x="100000" y="100000"/>
                                    </p:animScale>
                                    <p:animScale>
                                      <p:cBhvr>
                                        <p:cTn id="28" dur="26">
                                          <p:stCondLst>
                                            <p:cond delay="1808"/>
                                          </p:stCondLst>
                                        </p:cTn>
                                        <p:tgtEl>
                                          <p:spTgt spid="2"/>
                                        </p:tgtEl>
                                      </p:cBhvr>
                                      <p:to x="100000" y="95000"/>
                                    </p:animScale>
                                    <p:animScale>
                                      <p:cBhvr>
                                        <p:cTn id="29" dur="166" decel="50000">
                                          <p:stCondLst>
                                            <p:cond delay="1834"/>
                                          </p:stCondLst>
                                        </p:cTn>
                                        <p:tgtEl>
                                          <p:spTgt spid="2"/>
                                        </p:tgtEl>
                                      </p:cBhvr>
                                      <p:to x="100000" y="100000"/>
                                    </p:animScale>
                                  </p:childTnLst>
                                </p:cTn>
                              </p:par>
                            </p:childTnLst>
                          </p:cTn>
                        </p:par>
                        <p:par>
                          <p:cTn id="30" fill="hold" nodeType="afterGroup">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par>
                          <p:cTn id="34" fill="hold" nodeType="afterGroup">
                            <p:stCondLst>
                              <p:cond delay="45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par>
                          <p:cTn id="38" fill="hold" nodeType="afterGroup">
                            <p:stCondLst>
                              <p:cond delay="5000"/>
                            </p:stCondLst>
                            <p:childTnLst>
                              <p:par>
                                <p:cTn id="39" presetID="26"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80">
                                          <p:stCondLst>
                                            <p:cond delay="0"/>
                                          </p:stCondLst>
                                        </p:cTn>
                                        <p:tgtEl>
                                          <p:spTgt spid="10"/>
                                        </p:tgtEl>
                                      </p:cBhvr>
                                    </p:animEffect>
                                    <p:anim calcmode="lin" valueType="num">
                                      <p:cBhvr>
                                        <p:cTn id="4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7" dur="26">
                                          <p:stCondLst>
                                            <p:cond delay="650"/>
                                          </p:stCondLst>
                                        </p:cTn>
                                        <p:tgtEl>
                                          <p:spTgt spid="10"/>
                                        </p:tgtEl>
                                      </p:cBhvr>
                                      <p:to x="100000" y="60000"/>
                                    </p:animScale>
                                    <p:animScale>
                                      <p:cBhvr>
                                        <p:cTn id="48" dur="166" decel="50000">
                                          <p:stCondLst>
                                            <p:cond delay="676"/>
                                          </p:stCondLst>
                                        </p:cTn>
                                        <p:tgtEl>
                                          <p:spTgt spid="10"/>
                                        </p:tgtEl>
                                      </p:cBhvr>
                                      <p:to x="100000" y="100000"/>
                                    </p:animScale>
                                    <p:animScale>
                                      <p:cBhvr>
                                        <p:cTn id="49" dur="26">
                                          <p:stCondLst>
                                            <p:cond delay="1312"/>
                                          </p:stCondLst>
                                        </p:cTn>
                                        <p:tgtEl>
                                          <p:spTgt spid="10"/>
                                        </p:tgtEl>
                                      </p:cBhvr>
                                      <p:to x="100000" y="80000"/>
                                    </p:animScale>
                                    <p:animScale>
                                      <p:cBhvr>
                                        <p:cTn id="50" dur="166" decel="50000">
                                          <p:stCondLst>
                                            <p:cond delay="1338"/>
                                          </p:stCondLst>
                                        </p:cTn>
                                        <p:tgtEl>
                                          <p:spTgt spid="10"/>
                                        </p:tgtEl>
                                      </p:cBhvr>
                                      <p:to x="100000" y="100000"/>
                                    </p:animScale>
                                    <p:animScale>
                                      <p:cBhvr>
                                        <p:cTn id="51" dur="26">
                                          <p:stCondLst>
                                            <p:cond delay="1642"/>
                                          </p:stCondLst>
                                        </p:cTn>
                                        <p:tgtEl>
                                          <p:spTgt spid="10"/>
                                        </p:tgtEl>
                                      </p:cBhvr>
                                      <p:to x="100000" y="90000"/>
                                    </p:animScale>
                                    <p:animScale>
                                      <p:cBhvr>
                                        <p:cTn id="52" dur="166" decel="50000">
                                          <p:stCondLst>
                                            <p:cond delay="1668"/>
                                          </p:stCondLst>
                                        </p:cTn>
                                        <p:tgtEl>
                                          <p:spTgt spid="10"/>
                                        </p:tgtEl>
                                      </p:cBhvr>
                                      <p:to x="100000" y="100000"/>
                                    </p:animScale>
                                    <p:animScale>
                                      <p:cBhvr>
                                        <p:cTn id="53" dur="26">
                                          <p:stCondLst>
                                            <p:cond delay="1808"/>
                                          </p:stCondLst>
                                        </p:cTn>
                                        <p:tgtEl>
                                          <p:spTgt spid="10"/>
                                        </p:tgtEl>
                                      </p:cBhvr>
                                      <p:to x="100000" y="95000"/>
                                    </p:animScale>
                                    <p:animScale>
                                      <p:cBhvr>
                                        <p:cTn id="5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a:extLst>
              <a:ext uri="{FF2B5EF4-FFF2-40B4-BE49-F238E27FC236}">
                <a16:creationId xmlns:a16="http://schemas.microsoft.com/office/drawing/2014/main" id="{C6FA33A6-C78A-486E-A7E2-7A90996B03FC}"/>
              </a:ext>
            </a:extLst>
          </p:cNvPr>
          <p:cNvSpPr>
            <a:spLocks noGrp="1" noChangeArrowheads="1"/>
          </p:cNvSpPr>
          <p:nvPr>
            <p:ph type="title"/>
          </p:nvPr>
        </p:nvSpPr>
        <p:spPr>
          <a:xfrm>
            <a:off x="2209800" y="1196976"/>
            <a:ext cx="7772400" cy="962025"/>
          </a:xfrm>
        </p:spPr>
        <p:txBody>
          <a:bodyPr/>
          <a:lstStyle/>
          <a:p>
            <a:pPr algn="ctr" eaLnBrk="1" hangingPunct="1"/>
            <a:r>
              <a:rPr lang="it-IT" altLang="it-IT" sz="3200"/>
              <a:t>Codice della protezione civile </a:t>
            </a:r>
            <a:br>
              <a:rPr lang="it-IT" altLang="it-IT" sz="3200"/>
            </a:br>
            <a:r>
              <a:rPr lang="it-IT" altLang="it-IT" sz="1800"/>
              <a:t>D.LGS. 1/2018</a:t>
            </a:r>
          </a:p>
        </p:txBody>
      </p:sp>
      <p:sp>
        <p:nvSpPr>
          <p:cNvPr id="2" name="CasellaDiTesto 1">
            <a:extLst>
              <a:ext uri="{FF2B5EF4-FFF2-40B4-BE49-F238E27FC236}">
                <a16:creationId xmlns:a16="http://schemas.microsoft.com/office/drawing/2014/main" id="{D02DD222-0896-466D-A3D4-5303C0BBD767}"/>
              </a:ext>
            </a:extLst>
          </p:cNvPr>
          <p:cNvSpPr txBox="1"/>
          <p:nvPr/>
        </p:nvSpPr>
        <p:spPr>
          <a:xfrm>
            <a:off x="2566989" y="2565401"/>
            <a:ext cx="7273925" cy="2031325"/>
          </a:xfrm>
          <a:prstGeom prst="rect">
            <a:avLst/>
          </a:prstGeom>
          <a:noFill/>
        </p:spPr>
        <p:txBody>
          <a:bodyPr>
            <a:spAutoFit/>
          </a:bodyPr>
          <a:lstStyle/>
          <a:p>
            <a:pPr algn="just">
              <a:defRPr/>
            </a:pPr>
            <a:r>
              <a:rPr lang="it-IT" dirty="0"/>
              <a:t>Il servizio nazionale della protezione civile è:</a:t>
            </a:r>
          </a:p>
          <a:p>
            <a:pPr marL="342900" indent="-342900" algn="just">
              <a:buFont typeface="+mj-lt"/>
              <a:buAutoNum type="arabicPeriod"/>
              <a:defRPr/>
            </a:pPr>
            <a:r>
              <a:rPr lang="it-IT" dirty="0"/>
              <a:t> un servizio di pubblica utilità</a:t>
            </a:r>
          </a:p>
          <a:p>
            <a:pPr marL="342900" indent="-342900" algn="just">
              <a:buFont typeface="+mj-lt"/>
              <a:buAutoNum type="arabicPeriod"/>
              <a:defRPr/>
            </a:pPr>
            <a:r>
              <a:rPr lang="it-IT" dirty="0"/>
              <a:t>Il </a:t>
            </a:r>
            <a:r>
              <a:rPr lang="it-IT" b="1" dirty="0">
                <a:solidFill>
                  <a:srgbClr val="FF0000"/>
                </a:solidFill>
              </a:rPr>
              <a:t>sistema</a:t>
            </a:r>
            <a:r>
              <a:rPr lang="it-IT" dirty="0"/>
              <a:t> che esercita la funzione di protezione civile costituita dall’insieme delle competenze e delle attività volte a tutelare la vita, l’integrità fisica, i beni, gli insediamenti, gli animali e l’ambiente dai danni o dal pericolo di danni derivanti da </a:t>
            </a:r>
            <a:r>
              <a:rPr lang="it-IT" b="1" dirty="0"/>
              <a:t>eventi calamitosi di origine naturale </a:t>
            </a:r>
            <a:r>
              <a:rPr lang="it-IT" dirty="0"/>
              <a:t>o </a:t>
            </a:r>
            <a:r>
              <a:rPr lang="it-IT" b="1" dirty="0"/>
              <a:t>derivanti dall’attività dell’uomo</a:t>
            </a:r>
            <a:r>
              <a:rPr lang="it-IT" dirty="0"/>
              <a:t>. </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Segnaposto contenuto 2">
            <a:extLst>
              <a:ext uri="{FF2B5EF4-FFF2-40B4-BE49-F238E27FC236}">
                <a16:creationId xmlns:a16="http://schemas.microsoft.com/office/drawing/2014/main" id="{038C39F0-2DD5-41DB-AFA5-0DD0A2499311}"/>
              </a:ext>
            </a:extLst>
          </p:cNvPr>
          <p:cNvGraphicFramePr>
            <a:graphicFrameLocks noGrp="1"/>
          </p:cNvGraphicFramePr>
          <p:nvPr>
            <p:ph idx="1"/>
          </p:nvPr>
        </p:nvGraphicFramePr>
        <p:xfrm>
          <a:off x="2279576" y="1772816"/>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ttangolo 1">
            <a:extLst>
              <a:ext uri="{FF2B5EF4-FFF2-40B4-BE49-F238E27FC236}">
                <a16:creationId xmlns:a16="http://schemas.microsoft.com/office/drawing/2014/main" id="{AAC7E1AE-B26C-4C65-9E22-74521BA23390}"/>
              </a:ext>
            </a:extLst>
          </p:cNvPr>
          <p:cNvSpPr>
            <a:spLocks noChangeArrowheads="1"/>
          </p:cNvSpPr>
          <p:nvPr/>
        </p:nvSpPr>
        <p:spPr bwMode="auto">
          <a:xfrm>
            <a:off x="2171700" y="1844676"/>
            <a:ext cx="7848600" cy="41433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buFontTx/>
              <a:buNone/>
              <a:defRPr/>
            </a:pPr>
            <a:r>
              <a:rPr lang="it-IT" altLang="it-IT" sz="1800" dirty="0">
                <a:latin typeface="+mj-lt"/>
              </a:rPr>
              <a:t>«La </a:t>
            </a:r>
            <a:r>
              <a:rPr lang="it-IT" altLang="it-IT" sz="2800" b="1" dirty="0">
                <a:solidFill>
                  <a:srgbClr val="FFC000"/>
                </a:solidFill>
                <a:latin typeface="+mj-lt"/>
              </a:rPr>
              <a:t>previsione</a:t>
            </a:r>
            <a:r>
              <a:rPr lang="it-IT" altLang="it-IT" sz="1800" dirty="0">
                <a:latin typeface="+mj-lt"/>
              </a:rPr>
              <a:t> </a:t>
            </a:r>
            <a:r>
              <a:rPr lang="it-IT" sz="1800" dirty="0"/>
              <a:t>consiste nell'insieme delle attività, svolte anche con il concorso di soggetti dotati di competenza scientifica, tecnica e amministrativa, dirette all'identificazione e allo studio, anche dinamico, degli scenari di rischio possibili, per le esigenze di allertamento del Servizio nazionale, ove possibile, e di pianificazione di protezione civile</a:t>
            </a:r>
            <a:r>
              <a:rPr lang="it-IT" sz="1800" dirty="0">
                <a:latin typeface="+mj-lt"/>
              </a:rPr>
              <a:t>»</a:t>
            </a:r>
            <a:endParaRPr lang="it-IT" altLang="it-IT" sz="1800" dirty="0">
              <a:latin typeface="+mj-lt"/>
            </a:endParaRPr>
          </a:p>
          <a:p>
            <a:pPr algn="just">
              <a:spcBef>
                <a:spcPct val="0"/>
              </a:spcBef>
              <a:buFontTx/>
              <a:buNone/>
              <a:defRPr/>
            </a:pPr>
            <a:endParaRPr lang="it-IT" altLang="it-IT" sz="1800" dirty="0">
              <a:latin typeface="+mj-lt"/>
            </a:endParaRPr>
          </a:p>
          <a:p>
            <a:pPr algn="just">
              <a:spcBef>
                <a:spcPct val="0"/>
              </a:spcBef>
              <a:buFontTx/>
              <a:buNone/>
              <a:defRPr/>
            </a:pPr>
            <a:endParaRPr lang="it-IT" altLang="it-IT" sz="1800" dirty="0">
              <a:latin typeface="+mj-lt"/>
            </a:endParaRPr>
          </a:p>
          <a:p>
            <a:pPr algn="just">
              <a:buFontTx/>
              <a:buNone/>
              <a:defRPr/>
            </a:pPr>
            <a:r>
              <a:rPr lang="it-IT" altLang="it-IT" sz="1800" dirty="0"/>
              <a:t>«La </a:t>
            </a:r>
            <a:r>
              <a:rPr lang="it-IT" altLang="it-IT" sz="2800" b="1" dirty="0">
                <a:solidFill>
                  <a:srgbClr val="FFC000"/>
                </a:solidFill>
                <a:latin typeface="+mj-lt"/>
              </a:rPr>
              <a:t>prevenzione</a:t>
            </a:r>
            <a:r>
              <a:rPr lang="it-IT" altLang="it-IT" sz="1800" dirty="0"/>
              <a:t> </a:t>
            </a:r>
            <a:r>
              <a:rPr lang="it-IT" sz="1800" dirty="0"/>
              <a:t>consiste nell'insieme delle attività di natura strutturale e non strutturale, svolte anche in forma integrata, dirette a evitare o a ridurre la possibilità che si verifichino danni conseguenti a eventi calamitosi anche sulla base delle conoscenze acquisite per effetto delle attività di previsione»</a:t>
            </a:r>
            <a:endParaRPr lang="it-IT" altLang="it-IT" sz="1800" dirty="0"/>
          </a:p>
          <a:p>
            <a:pPr algn="just">
              <a:spcBef>
                <a:spcPct val="0"/>
              </a:spcBef>
              <a:buFontTx/>
              <a:buNone/>
              <a:defRPr/>
            </a:pPr>
            <a:endParaRPr lang="it-IT" altLang="it-IT" sz="1800" dirty="0">
              <a:latin typeface="+mj-lt"/>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ttangolo 4">
            <a:extLst>
              <a:ext uri="{FF2B5EF4-FFF2-40B4-BE49-F238E27FC236}">
                <a16:creationId xmlns:a16="http://schemas.microsoft.com/office/drawing/2014/main" id="{2EE8CF68-C263-4EFE-8FCA-B411A4249B63}"/>
              </a:ext>
            </a:extLst>
          </p:cNvPr>
          <p:cNvSpPr>
            <a:spLocks noChangeArrowheads="1"/>
          </p:cNvSpPr>
          <p:nvPr/>
        </p:nvSpPr>
        <p:spPr bwMode="auto">
          <a:xfrm>
            <a:off x="2279650" y="1341439"/>
            <a:ext cx="76327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buFontTx/>
              <a:buNone/>
              <a:defRPr/>
            </a:pPr>
            <a:r>
              <a:rPr lang="it-IT" altLang="it-IT" sz="1800" dirty="0">
                <a:latin typeface="+mj-lt"/>
              </a:rPr>
              <a:t>«La </a:t>
            </a:r>
            <a:r>
              <a:rPr lang="it-IT" altLang="it-IT" sz="2800" b="1" dirty="0">
                <a:solidFill>
                  <a:srgbClr val="92D050"/>
                </a:solidFill>
                <a:latin typeface="+mj-lt"/>
              </a:rPr>
              <a:t>gestione dell'emergenza </a:t>
            </a:r>
            <a:r>
              <a:rPr lang="it-IT" sz="1800" dirty="0"/>
              <a:t>consiste nell'insieme, integrato e coordinato, delle misure e degli interventi diretti ad assicurare il soccorso e l'assistenza alle popolazioni colpite dagli eventi calamitosi e agli animali e la riduzione del relativo impatto, anche mediante la realizzazione di interventi indifferibili e urgenti ed il ricorso a procedure semplificate, e la relativa attività di informazione alla popolazione»</a:t>
            </a:r>
            <a:endParaRPr lang="it-IT" altLang="it-IT" sz="1800" dirty="0">
              <a:latin typeface="+mj-lt"/>
            </a:endParaRPr>
          </a:p>
        </p:txBody>
      </p:sp>
      <p:sp>
        <p:nvSpPr>
          <p:cNvPr id="14340" name="Rettangolo 5">
            <a:extLst>
              <a:ext uri="{FF2B5EF4-FFF2-40B4-BE49-F238E27FC236}">
                <a16:creationId xmlns:a16="http://schemas.microsoft.com/office/drawing/2014/main" id="{D65CEBAB-015B-4B6F-AF7C-247F407C4669}"/>
              </a:ext>
            </a:extLst>
          </p:cNvPr>
          <p:cNvSpPr>
            <a:spLocks noChangeArrowheads="1"/>
          </p:cNvSpPr>
          <p:nvPr/>
        </p:nvSpPr>
        <p:spPr bwMode="auto">
          <a:xfrm>
            <a:off x="2276475" y="3590925"/>
            <a:ext cx="7634288"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buFontTx/>
              <a:buNone/>
              <a:defRPr/>
            </a:pPr>
            <a:r>
              <a:rPr lang="it-IT" altLang="it-IT" sz="1800" dirty="0"/>
              <a:t>«Il </a:t>
            </a:r>
            <a:r>
              <a:rPr lang="it-IT" altLang="it-IT" sz="2800" b="1" dirty="0">
                <a:solidFill>
                  <a:srgbClr val="92D050"/>
                </a:solidFill>
                <a:latin typeface="+mj-lt"/>
              </a:rPr>
              <a:t>superamento dell'emergenza </a:t>
            </a:r>
            <a:r>
              <a:rPr lang="it-IT" altLang="it-IT" sz="1800" dirty="0"/>
              <a:t>consiste </a:t>
            </a:r>
            <a:r>
              <a:rPr lang="it-IT" sz="1800" dirty="0"/>
              <a:t>nell'attuazione coordinata delle misure volte a rimuovere gli ostacoli alla ripresa delle normali condizioni di vita e di lavoro, per ripristinare i servizi essenziali e per ridurre il rischio residuo nelle aree colpite dagli eventi calamitosi, oltre che alla ricognizione dei fabbisogni per il ripristino delle strutture e delle infrastrutture pubbliche e private danneggiate, nonché dei danni subiti dalle attività economiche e produttive, dai beni culturali e dal patrimonio edilizio e all'avvio dell'attuazione delle conseguenti prime misure per fronteggiarli»</a:t>
            </a:r>
            <a:endParaRPr lang="it-IT" altLang="it-IT" sz="1800" dirty="0"/>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449F5FC6-235B-405D-BB97-371194455AF3}"/>
              </a:ext>
            </a:extLst>
          </p:cNvPr>
          <p:cNvSpPr>
            <a:spLocks noGrp="1" noChangeArrowheads="1"/>
          </p:cNvSpPr>
          <p:nvPr>
            <p:ph type="title"/>
          </p:nvPr>
        </p:nvSpPr>
        <p:spPr>
          <a:xfrm>
            <a:off x="2203450" y="1125538"/>
            <a:ext cx="7772400" cy="762000"/>
          </a:xfrm>
        </p:spPr>
        <p:txBody>
          <a:bodyPr>
            <a:normAutofit fontScale="90000"/>
          </a:bodyPr>
          <a:lstStyle/>
          <a:p>
            <a:pPr algn="ctr"/>
            <a:r>
              <a:rPr lang="it-IT" altLang="it-IT" sz="3200"/>
              <a:t>Codice della protezione civile </a:t>
            </a:r>
            <a:br>
              <a:rPr lang="it-IT" altLang="it-IT" sz="3600"/>
            </a:br>
            <a:r>
              <a:rPr lang="it-IT" altLang="it-IT" sz="2000"/>
              <a:t>D.LGS. 1/2018</a:t>
            </a:r>
            <a:endParaRPr lang="it-IT" altLang="it-IT"/>
          </a:p>
        </p:txBody>
      </p:sp>
      <p:graphicFrame>
        <p:nvGraphicFramePr>
          <p:cNvPr id="4" name="Segnaposto contenuto 3">
            <a:extLst>
              <a:ext uri="{FF2B5EF4-FFF2-40B4-BE49-F238E27FC236}">
                <a16:creationId xmlns:a16="http://schemas.microsoft.com/office/drawing/2014/main" id="{2E799EC8-3632-4F5D-8465-3809E30201E8}"/>
              </a:ext>
            </a:extLst>
          </p:cNvPr>
          <p:cNvGraphicFramePr>
            <a:graphicFrameLocks noGrp="1"/>
          </p:cNvGraphicFramePr>
          <p:nvPr>
            <p:ph idx="1"/>
          </p:nvPr>
        </p:nvGraphicFramePr>
        <p:xfrm>
          <a:off x="2204048" y="2204864"/>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2E799EC8-3632-4F5D-8465-3809E30201E8}"/>
              </a:ext>
            </a:extLst>
          </p:cNvPr>
          <p:cNvGraphicFramePr>
            <a:graphicFrameLocks noGrp="1"/>
          </p:cNvGraphicFramePr>
          <p:nvPr>
            <p:ph idx="1"/>
          </p:nvPr>
        </p:nvGraphicFramePr>
        <p:xfrm>
          <a:off x="2351584" y="1628800"/>
          <a:ext cx="8136904"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Segnaposto contenuto 2">
            <a:extLst>
              <a:ext uri="{FF2B5EF4-FFF2-40B4-BE49-F238E27FC236}">
                <a16:creationId xmlns:a16="http://schemas.microsoft.com/office/drawing/2014/main" id="{038C39F0-2DD5-41DB-AFA5-0DD0A2499311}"/>
              </a:ext>
            </a:extLst>
          </p:cNvPr>
          <p:cNvGraphicFramePr>
            <a:graphicFrameLocks noGrp="1"/>
          </p:cNvGraphicFramePr>
          <p:nvPr>
            <p:ph idx="1"/>
          </p:nvPr>
        </p:nvGraphicFramePr>
        <p:xfrm>
          <a:off x="1703512" y="1700808"/>
          <a:ext cx="8784976"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71750" y="783099"/>
            <a:ext cx="7048500"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524000" y="354142"/>
            <a:ext cx="9144000" cy="338554"/>
          </a:xfrm>
          <a:prstGeom prst="rect">
            <a:avLst/>
          </a:prstGeom>
          <a:solidFill>
            <a:schemeClr val="bg1"/>
          </a:solidFill>
        </p:spPr>
        <p:txBody>
          <a:bodyPr wrap="square">
            <a:spAutoFit/>
          </a:bodyPr>
          <a:lstStyle/>
          <a:p>
            <a:pPr algn="ctr"/>
            <a:r>
              <a:rPr lang="it-IT" sz="1600" b="1" dirty="0">
                <a:hlinkClick r:id="rId3"/>
              </a:rPr>
              <a:t>https://www.collegiogeometri.bo.it/it/cms/notizie/007/fn_id4463_p0/professione-progetto-resism.aspx</a:t>
            </a:r>
            <a:r>
              <a:rPr lang="it-IT" sz="1600" b="1" dirty="0"/>
              <a:t> </a:t>
            </a:r>
          </a:p>
        </p:txBody>
      </p:sp>
      <p:cxnSp>
        <p:nvCxnSpPr>
          <p:cNvPr id="4" name="Connettore 1 3"/>
          <p:cNvCxnSpPr/>
          <p:nvPr/>
        </p:nvCxnSpPr>
        <p:spPr>
          <a:xfrm>
            <a:off x="2855640" y="1921579"/>
            <a:ext cx="29523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ttangolo 4"/>
          <p:cNvSpPr/>
          <p:nvPr/>
        </p:nvSpPr>
        <p:spPr>
          <a:xfrm>
            <a:off x="2783632" y="4671531"/>
            <a:ext cx="6764610" cy="1331268"/>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9264352" y="927115"/>
            <a:ext cx="35589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p:cNvSpPr/>
          <p:nvPr/>
        </p:nvSpPr>
        <p:spPr>
          <a:xfrm>
            <a:off x="2207568" y="3663419"/>
            <a:ext cx="288032" cy="50405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2 11"/>
          <p:cNvCxnSpPr/>
          <p:nvPr/>
        </p:nvCxnSpPr>
        <p:spPr>
          <a:xfrm>
            <a:off x="2207568" y="4058583"/>
            <a:ext cx="0" cy="20882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ttangolo 12"/>
          <p:cNvSpPr/>
          <p:nvPr/>
        </p:nvSpPr>
        <p:spPr>
          <a:xfrm>
            <a:off x="2207568" y="6186790"/>
            <a:ext cx="7632848" cy="338554"/>
          </a:xfrm>
          <a:prstGeom prst="rect">
            <a:avLst/>
          </a:prstGeom>
          <a:ln>
            <a:solidFill>
              <a:schemeClr val="bg2">
                <a:lumMod val="75000"/>
              </a:schemeClr>
            </a:solidFill>
          </a:ln>
        </p:spPr>
        <p:txBody>
          <a:bodyPr wrap="square">
            <a:spAutoFit/>
          </a:bodyPr>
          <a:lstStyle/>
          <a:p>
            <a:pPr algn="ctr"/>
            <a:r>
              <a:rPr lang="it-IT" sz="1600" b="1" dirty="0">
                <a:hlinkClick r:id="rId4"/>
              </a:rPr>
              <a:t>http://www.geo.bo.it/docs/Ing.Manieri-PrevenzioneSismica.pdf</a:t>
            </a:r>
            <a:r>
              <a:rPr lang="it-IT" sz="1600" b="1" dirty="0"/>
              <a:t> </a:t>
            </a:r>
          </a:p>
        </p:txBody>
      </p:sp>
    </p:spTree>
    <p:extLst>
      <p:ext uri="{BB962C8B-B14F-4D97-AF65-F5344CB8AC3E}">
        <p14:creationId xmlns:p14="http://schemas.microsoft.com/office/powerpoint/2010/main" val="7052616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Immagin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3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CasellaDiTesto 2"/>
          <p:cNvSpPr txBox="1">
            <a:spLocks noChangeArrowheads="1"/>
          </p:cNvSpPr>
          <p:nvPr/>
        </p:nvSpPr>
        <p:spPr bwMode="auto">
          <a:xfrm>
            <a:off x="1524000" y="6308726"/>
            <a:ext cx="914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600"/>
              <a:t>GIAPPONE - Il pesce gatto indica la corsia preferenziale per i mezzi di soccorso in caso di forte terremoto </a:t>
            </a:r>
          </a:p>
        </p:txBody>
      </p:sp>
    </p:spTree>
    <p:extLst>
      <p:ext uri="{BB962C8B-B14F-4D97-AF65-F5344CB8AC3E}">
        <p14:creationId xmlns:p14="http://schemas.microsoft.com/office/powerpoint/2010/main" val="186014522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1">
            <a:extLst>
              <a:ext uri="{FF2B5EF4-FFF2-40B4-BE49-F238E27FC236}">
                <a16:creationId xmlns:a16="http://schemas.microsoft.com/office/drawing/2014/main" id="{10D48F9C-4374-4816-9164-B1109978DD70}"/>
              </a:ext>
            </a:extLst>
          </p:cNvPr>
          <p:cNvSpPr>
            <a:spLocks noChangeArrowheads="1"/>
          </p:cNvSpPr>
          <p:nvPr/>
        </p:nvSpPr>
        <p:spPr bwMode="auto">
          <a:xfrm>
            <a:off x="1811338" y="1967062"/>
            <a:ext cx="8569325" cy="2923877"/>
          </a:xfrm>
          <a:prstGeom prst="rect">
            <a:avLst/>
          </a:prstGeom>
          <a:solidFill>
            <a:schemeClr val="bg2"/>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None/>
              <a:defRPr/>
            </a:pPr>
            <a:r>
              <a:rPr lang="it-IT" altLang="it-IT" sz="2000" dirty="0">
                <a:cs typeface="Arial" charset="0"/>
              </a:rPr>
              <a:t>«Fare avanzare la </a:t>
            </a:r>
            <a:r>
              <a:rPr lang="it-IT" altLang="it-IT" sz="2000" b="1" u="sng" dirty="0">
                <a:cs typeface="Arial" charset="0"/>
              </a:rPr>
              <a:t>prevenzione sismica</a:t>
            </a:r>
            <a:r>
              <a:rPr lang="it-IT" altLang="it-IT" sz="2000" dirty="0">
                <a:cs typeface="Arial" charset="0"/>
              </a:rPr>
              <a:t> come </a:t>
            </a:r>
            <a:r>
              <a:rPr lang="it-IT" altLang="it-IT" sz="2000" b="1" dirty="0">
                <a:solidFill>
                  <a:srgbClr val="FF0000"/>
                </a:solidFill>
                <a:cs typeface="Arial" charset="0"/>
              </a:rPr>
              <a:t>nuova strategia, finora sempre sostanzialmente disattesa, nell’uso del territorio, prendendo finalmente atto che il problema centrale era e resta quello delle </a:t>
            </a:r>
            <a:r>
              <a:rPr lang="it-IT" altLang="it-IT" sz="2000" b="1" dirty="0">
                <a:solidFill>
                  <a:srgbClr val="FF0000"/>
                </a:solidFill>
                <a:effectLst>
                  <a:outerShdw blurRad="38100" dist="38100" dir="2700000" algn="tl">
                    <a:srgbClr val="000000">
                      <a:alpha val="43137"/>
                    </a:srgbClr>
                  </a:outerShdw>
                </a:effectLst>
                <a:cs typeface="Arial" charset="0"/>
              </a:rPr>
              <a:t>costruzioni esistenti</a:t>
            </a:r>
            <a:r>
              <a:rPr lang="it-IT" altLang="it-IT" sz="2000" dirty="0">
                <a:cs typeface="Arial" charset="0"/>
              </a:rPr>
              <a:t>, </a:t>
            </a:r>
            <a:r>
              <a:rPr lang="it-IT" altLang="it-IT" sz="2000" b="1" dirty="0">
                <a:solidFill>
                  <a:srgbClr val="0070C0"/>
                </a:solidFill>
                <a:cs typeface="Arial" charset="0"/>
              </a:rPr>
              <a:t>nate senza considerare la possibilità di terremoti o </a:t>
            </a:r>
            <a:r>
              <a:rPr lang="it-IT" altLang="it-IT" sz="2000" b="1" dirty="0">
                <a:solidFill>
                  <a:srgbClr val="0070C0"/>
                </a:solidFill>
                <a:effectLst>
                  <a:outerShdw blurRad="38100" dist="38100" dir="2700000" algn="tl">
                    <a:srgbClr val="000000">
                      <a:alpha val="43137"/>
                    </a:srgbClr>
                  </a:outerShdw>
                </a:effectLst>
                <a:cs typeface="Arial" charset="0"/>
              </a:rPr>
              <a:t>addirittura indebolite</a:t>
            </a:r>
            <a:r>
              <a:rPr lang="it-IT" altLang="it-IT" sz="2000" b="1" dirty="0">
                <a:solidFill>
                  <a:srgbClr val="0070C0"/>
                </a:solidFill>
                <a:cs typeface="Arial" charset="0"/>
              </a:rPr>
              <a:t> nel corso degli anni da mancanza di manutenzione e </a:t>
            </a:r>
            <a:r>
              <a:rPr lang="it-IT" altLang="it-IT" sz="2000" b="1" dirty="0">
                <a:solidFill>
                  <a:srgbClr val="0070C0"/>
                </a:solidFill>
                <a:effectLst>
                  <a:outerShdw blurRad="38100" dist="38100" dir="2700000" algn="tl">
                    <a:srgbClr val="000000">
                      <a:alpha val="43137"/>
                    </a:srgbClr>
                  </a:outerShdw>
                </a:effectLst>
                <a:cs typeface="Arial" charset="0"/>
              </a:rPr>
              <a:t>da interventi inopportuni</a:t>
            </a:r>
            <a:r>
              <a:rPr lang="it-IT" altLang="it-IT" sz="2000" dirty="0">
                <a:cs typeface="Arial" charset="0"/>
              </a:rPr>
              <a:t>. Per queste bisognerà trovare </a:t>
            </a:r>
            <a:r>
              <a:rPr lang="it-IT" altLang="it-IT" sz="2000" b="1" dirty="0">
                <a:solidFill>
                  <a:srgbClr val="FF0000"/>
                </a:solidFill>
                <a:cs typeface="Arial" charset="0"/>
              </a:rPr>
              <a:t>meccanismi che, nel corso degli anni </a:t>
            </a:r>
            <a:r>
              <a:rPr lang="it-IT" altLang="it-IT" sz="2000" b="1" dirty="0">
                <a:cs typeface="Arial" charset="0"/>
              </a:rPr>
              <a:t>(non pochi data l'entità del patrimonio a rischio)</a:t>
            </a:r>
            <a:r>
              <a:rPr lang="it-IT" altLang="it-IT" sz="2000" b="1" dirty="0">
                <a:solidFill>
                  <a:srgbClr val="FF0000"/>
                </a:solidFill>
                <a:cs typeface="Arial" charset="0"/>
              </a:rPr>
              <a:t>, incentivino il privato ad intervenire e guidino il pubblico a indirizzare le risorse via via disponibili anche alla limitazione del rischio sismico </a:t>
            </a:r>
            <a:r>
              <a:rPr lang="it-IT" altLang="it-IT" sz="2400" b="1" u="sng" dirty="0">
                <a:solidFill>
                  <a:srgbClr val="0070C0"/>
                </a:solidFill>
                <a:effectLst>
                  <a:outerShdw blurRad="38100" dist="38100" dir="2700000" algn="tl">
                    <a:srgbClr val="000000">
                      <a:alpha val="43137"/>
                    </a:srgbClr>
                  </a:outerShdw>
                </a:effectLst>
                <a:cs typeface="Arial" charset="0"/>
              </a:rPr>
              <a:t>secondo riconosciute e condivise priorità</a:t>
            </a:r>
            <a:r>
              <a:rPr lang="it-IT" altLang="it-IT" sz="2000" dirty="0">
                <a:cs typeface="Arial" charset="0"/>
              </a:rPr>
              <a:t>.»</a:t>
            </a:r>
          </a:p>
        </p:txBody>
      </p:sp>
      <p:grpSp>
        <p:nvGrpSpPr>
          <p:cNvPr id="7" name="Gruppo 6">
            <a:extLst>
              <a:ext uri="{FF2B5EF4-FFF2-40B4-BE49-F238E27FC236}">
                <a16:creationId xmlns:a16="http://schemas.microsoft.com/office/drawing/2014/main" id="{0A0F555D-5247-4949-9C90-980C9ED995AA}"/>
              </a:ext>
            </a:extLst>
          </p:cNvPr>
          <p:cNvGrpSpPr/>
          <p:nvPr/>
        </p:nvGrpSpPr>
        <p:grpSpPr>
          <a:xfrm>
            <a:off x="3143672" y="764705"/>
            <a:ext cx="6336704" cy="461665"/>
            <a:chOff x="1331640" y="476672"/>
            <a:chExt cx="6336704" cy="461665"/>
          </a:xfrm>
        </p:grpSpPr>
        <p:sp>
          <p:nvSpPr>
            <p:cNvPr id="5" name="CasellaDiTesto 4">
              <a:extLst>
                <a:ext uri="{FF2B5EF4-FFF2-40B4-BE49-F238E27FC236}">
                  <a16:creationId xmlns:a16="http://schemas.microsoft.com/office/drawing/2014/main" id="{C63161C1-34D7-465D-8706-E086EFE984EA}"/>
                </a:ext>
              </a:extLst>
            </p:cNvPr>
            <p:cNvSpPr txBox="1"/>
            <p:nvPr/>
          </p:nvSpPr>
          <p:spPr>
            <a:xfrm>
              <a:off x="1331640" y="476672"/>
              <a:ext cx="6336704" cy="461665"/>
            </a:xfrm>
            <a:prstGeom prst="rect">
              <a:avLst/>
            </a:prstGeom>
            <a:noFill/>
          </p:spPr>
          <p:txBody>
            <a:bodyPr wrap="square" rtlCol="0">
              <a:spAutoFit/>
            </a:bodyPr>
            <a:lstStyle/>
            <a:p>
              <a:pPr algn="ctr"/>
              <a:r>
                <a:rPr lang="it-IT" sz="2400" dirty="0"/>
                <a:t>STRATEGIA                     </a:t>
              </a:r>
              <a:r>
                <a:rPr lang="it-IT" sz="2400" u="sng" dirty="0"/>
                <a:t>PREVENZIONE SISMICA</a:t>
              </a:r>
            </a:p>
          </p:txBody>
        </p:sp>
        <p:sp>
          <p:nvSpPr>
            <p:cNvPr id="6" name="Freccia a destra 5">
              <a:extLst>
                <a:ext uri="{FF2B5EF4-FFF2-40B4-BE49-F238E27FC236}">
                  <a16:creationId xmlns:a16="http://schemas.microsoft.com/office/drawing/2014/main" id="{70890E4B-5D2A-4502-ADC0-5ADAEF253415}"/>
                </a:ext>
              </a:extLst>
            </p:cNvPr>
            <p:cNvSpPr/>
            <p:nvPr/>
          </p:nvSpPr>
          <p:spPr>
            <a:xfrm>
              <a:off x="3419872" y="629816"/>
              <a:ext cx="576064" cy="225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Freccia in giù 1">
            <a:extLst>
              <a:ext uri="{FF2B5EF4-FFF2-40B4-BE49-F238E27FC236}">
                <a16:creationId xmlns:a16="http://schemas.microsoft.com/office/drawing/2014/main" id="{DD45254F-D803-4B5E-AEFE-8817FFD2DAD3}"/>
              </a:ext>
            </a:extLst>
          </p:cNvPr>
          <p:cNvSpPr/>
          <p:nvPr/>
        </p:nvSpPr>
        <p:spPr>
          <a:xfrm rot="3432257">
            <a:off x="6777968" y="1188717"/>
            <a:ext cx="288032" cy="6925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93219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24738" y="3213100"/>
            <a:ext cx="33067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5173663"/>
            <a:ext cx="914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0"/>
          <p:cNvSpPr/>
          <p:nvPr/>
        </p:nvSpPr>
        <p:spPr>
          <a:xfrm>
            <a:off x="1343025" y="5151439"/>
            <a:ext cx="9317038" cy="236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 name="Rettangolo 11"/>
          <p:cNvSpPr/>
          <p:nvPr/>
        </p:nvSpPr>
        <p:spPr>
          <a:xfrm>
            <a:off x="3671888" y="6753225"/>
            <a:ext cx="6996112" cy="204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4" name="Rettangolo 3"/>
          <p:cNvSpPr>
            <a:spLocks noChangeArrowheads="1"/>
          </p:cNvSpPr>
          <p:nvPr/>
        </p:nvSpPr>
        <p:spPr bwMode="auto">
          <a:xfrm>
            <a:off x="1466851" y="3289301"/>
            <a:ext cx="4608513" cy="708025"/>
          </a:xfrm>
          <a:prstGeom prst="rect">
            <a:avLst/>
          </a:prstGeom>
          <a:noFill/>
          <a:ln w="9525">
            <a:noFill/>
            <a:miter lim="800000"/>
            <a:headEnd/>
            <a:tailEnd/>
          </a:ln>
        </p:spPr>
        <p:txBody>
          <a:bodyPr>
            <a:spAutoFit/>
          </a:bodyPr>
          <a:lstStyle/>
          <a:p>
            <a:pPr algn="r">
              <a:defRPr/>
            </a:pPr>
            <a:r>
              <a:rPr lang="it-IT" altLang="it-IT" sz="2000" i="1" dirty="0">
                <a:solidFill>
                  <a:srgbClr val="000000"/>
                </a:solidFill>
              </a:rPr>
              <a:t>I terremoti del </a:t>
            </a:r>
            <a:r>
              <a:rPr lang="it-IT" altLang="it-IT" sz="2000" b="1" i="1" dirty="0">
                <a:solidFill>
                  <a:srgbClr val="000000"/>
                </a:solidFill>
              </a:rPr>
              <a:t>1831</a:t>
            </a:r>
            <a:r>
              <a:rPr lang="it-IT" altLang="it-IT" sz="1600" b="1" i="1" dirty="0">
                <a:solidFill>
                  <a:srgbClr val="000000"/>
                </a:solidFill>
              </a:rPr>
              <a:t> (</a:t>
            </a:r>
            <a:r>
              <a:rPr lang="it-IT" altLang="it-IT" sz="1600" i="1" dirty="0">
                <a:solidFill>
                  <a:srgbClr val="000000"/>
                </a:solidFill>
              </a:rPr>
              <a:t>9.11) </a:t>
            </a:r>
            <a:r>
              <a:rPr lang="it-IT" altLang="it-IT" sz="2000" b="1" i="1" dirty="0">
                <a:solidFill>
                  <a:srgbClr val="000000"/>
                </a:solidFill>
              </a:rPr>
              <a:t>– 1832 (</a:t>
            </a:r>
            <a:r>
              <a:rPr lang="it-IT" altLang="it-IT" sz="1600" i="1" dirty="0">
                <a:solidFill>
                  <a:srgbClr val="000000"/>
                </a:solidFill>
              </a:rPr>
              <a:t>3.</a:t>
            </a:r>
            <a:r>
              <a:rPr lang="it-IT" altLang="it-IT" sz="1600" b="1" i="1" dirty="0">
                <a:solidFill>
                  <a:srgbClr val="FF0000"/>
                </a:solidFill>
                <a:effectLst>
                  <a:outerShdw blurRad="38100" dist="38100" dir="2700000" algn="tl">
                    <a:srgbClr val="000000">
                      <a:alpha val="43137"/>
                    </a:srgbClr>
                  </a:outerShdw>
                </a:effectLst>
              </a:rPr>
              <a:t>13</a:t>
            </a:r>
            <a:r>
              <a:rPr lang="it-IT" altLang="it-IT" sz="2000" i="1" dirty="0">
                <a:solidFill>
                  <a:srgbClr val="000000"/>
                </a:solidFill>
              </a:rPr>
              <a:t>)</a:t>
            </a:r>
          </a:p>
          <a:p>
            <a:pPr algn="r">
              <a:defRPr/>
            </a:pPr>
            <a:r>
              <a:rPr lang="it-IT" altLang="it-IT" sz="2000" i="1" dirty="0">
                <a:solidFill>
                  <a:srgbClr val="000000"/>
                </a:solidFill>
              </a:rPr>
              <a:t>in pianura padana emiliana</a:t>
            </a:r>
            <a:r>
              <a:rPr lang="it-IT" altLang="it-IT" sz="2000" dirty="0">
                <a:solidFill>
                  <a:srgbClr val="000000"/>
                </a:solidFill>
              </a:rPr>
              <a:t> (</a:t>
            </a:r>
            <a:r>
              <a:rPr lang="it-IT" altLang="it-IT" sz="2000" u="sng" dirty="0">
                <a:solidFill>
                  <a:srgbClr val="000000"/>
                </a:solidFill>
                <a:hlinkClick r:id="rId4"/>
              </a:rPr>
              <a:t>pdf, 3,83 MB</a:t>
            </a:r>
            <a:r>
              <a:rPr lang="it-IT" altLang="it-IT" sz="2000" dirty="0">
                <a:solidFill>
                  <a:srgbClr val="000000"/>
                </a:solidFill>
              </a:rPr>
              <a:t>)</a:t>
            </a:r>
            <a:endParaRPr lang="it-IT" altLang="it-IT" sz="1600" dirty="0">
              <a:solidFill>
                <a:srgbClr val="000000"/>
              </a:solidFill>
            </a:endParaRPr>
          </a:p>
        </p:txBody>
      </p:sp>
      <p:pic>
        <p:nvPicPr>
          <p:cNvPr id="4106" name="Immagin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75364" y="3171825"/>
            <a:ext cx="1406525"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CasellaDiTesto 1"/>
          <p:cNvSpPr txBox="1">
            <a:spLocks noChangeArrowheads="1"/>
          </p:cNvSpPr>
          <p:nvPr/>
        </p:nvSpPr>
        <p:spPr bwMode="auto">
          <a:xfrm>
            <a:off x="7608888" y="5072064"/>
            <a:ext cx="2951162" cy="338137"/>
          </a:xfrm>
          <a:prstGeom prst="rect">
            <a:avLst/>
          </a:prstGeom>
          <a:noFill/>
          <a:ln w="9525">
            <a:noFill/>
            <a:miter lim="800000"/>
            <a:headEnd/>
            <a:tailEnd/>
          </a:ln>
        </p:spPr>
        <p:txBody>
          <a:bodyPr>
            <a:spAutoFit/>
          </a:bodyPr>
          <a:lstStyle/>
          <a:p>
            <a:pPr algn="ctr">
              <a:defRPr/>
            </a:pPr>
            <a:r>
              <a:rPr lang="it-IT" altLang="it-IT" sz="1600" b="1" dirty="0">
                <a:solidFill>
                  <a:srgbClr val="FF0000"/>
                </a:solidFill>
                <a:effectLst>
                  <a:outerShdw blurRad="38100" dist="38100" dir="2700000" algn="tl">
                    <a:srgbClr val="000000">
                      <a:alpha val="43137"/>
                    </a:srgbClr>
                  </a:outerShdw>
                </a:effectLst>
              </a:rPr>
              <a:t>15</a:t>
            </a:r>
            <a:r>
              <a:rPr lang="it-IT" altLang="it-IT" sz="1200" b="1" dirty="0">
                <a:solidFill>
                  <a:srgbClr val="FF0000"/>
                </a:solidFill>
              </a:rPr>
              <a:t> marzo 1832</a:t>
            </a:r>
          </a:p>
        </p:txBody>
      </p:sp>
      <p:pic>
        <p:nvPicPr>
          <p:cNvPr id="2059"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56041" y="-27384"/>
            <a:ext cx="4205287"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sellaDiTesto 1"/>
          <p:cNvSpPr txBox="1">
            <a:spLocks noChangeArrowheads="1"/>
          </p:cNvSpPr>
          <p:nvPr/>
        </p:nvSpPr>
        <p:spPr bwMode="auto">
          <a:xfrm>
            <a:off x="7151365" y="2677718"/>
            <a:ext cx="2951162" cy="338137"/>
          </a:xfrm>
          <a:prstGeom prst="rect">
            <a:avLst/>
          </a:prstGeom>
          <a:noFill/>
          <a:ln w="9525">
            <a:noFill/>
            <a:miter lim="800000"/>
            <a:headEnd/>
            <a:tailEnd/>
          </a:ln>
        </p:spPr>
        <p:txBody>
          <a:bodyPr>
            <a:spAutoFit/>
          </a:bodyPr>
          <a:lstStyle/>
          <a:p>
            <a:pPr algn="ctr">
              <a:defRPr/>
            </a:pPr>
            <a:r>
              <a:rPr lang="it-IT" altLang="it-IT" sz="1600" b="1" dirty="0">
                <a:solidFill>
                  <a:srgbClr val="FF0000"/>
                </a:solidFill>
                <a:effectLst>
                  <a:outerShdw blurRad="38100" dist="38100" dir="2700000" algn="tl">
                    <a:srgbClr val="000000">
                      <a:alpha val="43137"/>
                    </a:srgbClr>
                  </a:outerShdw>
                </a:effectLst>
              </a:rPr>
              <a:t>14</a:t>
            </a:r>
            <a:r>
              <a:rPr lang="it-IT" altLang="it-IT" sz="1200" b="1" dirty="0">
                <a:solidFill>
                  <a:srgbClr val="FF0000"/>
                </a:solidFill>
              </a:rPr>
              <a:t> marzo 1832</a:t>
            </a:r>
          </a:p>
        </p:txBody>
      </p:sp>
      <p:sp>
        <p:nvSpPr>
          <p:cNvPr id="15" name="Rettangolo 3"/>
          <p:cNvSpPr>
            <a:spLocks noChangeArrowheads="1"/>
          </p:cNvSpPr>
          <p:nvPr/>
        </p:nvSpPr>
        <p:spPr bwMode="auto">
          <a:xfrm>
            <a:off x="1462088" y="4071939"/>
            <a:ext cx="4608513" cy="11382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r>
              <a:rPr lang="it-IT" altLang="it-IT" sz="2000" b="1">
                <a:solidFill>
                  <a:srgbClr val="0070C0"/>
                </a:solidFill>
              </a:rPr>
              <a:t>L’interpretazione del potere costituito</a:t>
            </a:r>
          </a:p>
          <a:p>
            <a:pPr algn="r" eaLnBrk="1" hangingPunct="1"/>
            <a:r>
              <a:rPr lang="it-IT" altLang="it-IT" sz="1600" b="1">
                <a:solidFill>
                  <a:srgbClr val="FF0000"/>
                </a:solidFill>
              </a:rPr>
              <a:t>I rivoluzionari risorgimentali ritenuti «responsabili» morali del terremoto</a:t>
            </a:r>
            <a:r>
              <a:rPr lang="it-IT" altLang="it-IT" sz="1600"/>
              <a:t>:</a:t>
            </a:r>
            <a:r>
              <a:rPr lang="it-IT" altLang="it-IT" sz="1600" i="1"/>
              <a:t> titolo di paragrafo a p. 352 del </a:t>
            </a:r>
          </a:p>
          <a:p>
            <a:pPr algn="r" eaLnBrk="1" hangingPunct="1"/>
            <a:r>
              <a:rPr lang="it-IT" altLang="it-IT" sz="1600" i="1"/>
              <a:t>volume «VIAGGIO NELLE AREE SISMICHE», DPC-2007</a:t>
            </a:r>
            <a:endParaRPr lang="it-IT" altLang="it-IT" sz="1600">
              <a:solidFill>
                <a:srgbClr val="000000"/>
              </a:solidFill>
            </a:endParaRPr>
          </a:p>
        </p:txBody>
      </p:sp>
      <p:sp>
        <p:nvSpPr>
          <p:cNvPr id="2" name="CasellaDiTesto 1">
            <a:extLst>
              <a:ext uri="{FF2B5EF4-FFF2-40B4-BE49-F238E27FC236}">
                <a16:creationId xmlns:a16="http://schemas.microsoft.com/office/drawing/2014/main" id="{4562D27D-191B-4604-AC1C-70FE2842E691}"/>
              </a:ext>
            </a:extLst>
          </p:cNvPr>
          <p:cNvSpPr txBox="1"/>
          <p:nvPr/>
        </p:nvSpPr>
        <p:spPr>
          <a:xfrm>
            <a:off x="1610463" y="1100694"/>
            <a:ext cx="4205287" cy="830997"/>
          </a:xfrm>
          <a:prstGeom prst="rect">
            <a:avLst/>
          </a:prstGeom>
          <a:noFill/>
        </p:spPr>
        <p:txBody>
          <a:bodyPr wrap="square" rtlCol="0">
            <a:spAutoFit/>
          </a:bodyPr>
          <a:lstStyle/>
          <a:p>
            <a:pPr algn="ctr"/>
            <a:r>
              <a:rPr lang="it-IT" sz="2400" dirty="0"/>
              <a:t>TERREMOTO…..EVENTO NATURALE ED EVENTO SOCIALE</a:t>
            </a:r>
          </a:p>
        </p:txBody>
      </p:sp>
    </p:spTree>
    <p:extLst>
      <p:ext uri="{BB962C8B-B14F-4D97-AF65-F5344CB8AC3E}">
        <p14:creationId xmlns:p14="http://schemas.microsoft.com/office/powerpoint/2010/main" val="1834369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59"/>
                                        </p:tgtEl>
                                        <p:attrNameLst>
                                          <p:attrName>style.visibility</p:attrName>
                                        </p:attrNameLst>
                                      </p:cBhvr>
                                      <p:to>
                                        <p:strVal val="visible"/>
                                      </p:to>
                                    </p:set>
                                    <p:animEffect transition="in" filter="circle(in)">
                                      <p:cBhvr>
                                        <p:cTn id="7" dur="2000"/>
                                        <p:tgtEl>
                                          <p:spTgt spid="205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par>
                          <p:cTn id="11" fill="hold" nodeType="afterGroup">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4101"/>
                                        </p:tgtEl>
                                        <p:attrNameLst>
                                          <p:attrName>style.visibility</p:attrName>
                                        </p:attrNameLst>
                                      </p:cBhvr>
                                      <p:to>
                                        <p:strVal val="visible"/>
                                      </p:to>
                                    </p:set>
                                    <p:animEffect transition="in" filter="circle(in)">
                                      <p:cBhvr>
                                        <p:cTn id="25" dur="2000"/>
                                        <p:tgtEl>
                                          <p:spTgt spid="410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4107"/>
                                        </p:tgtEl>
                                        <p:attrNameLst>
                                          <p:attrName>style.visibility</p:attrName>
                                        </p:attrNameLst>
                                      </p:cBhvr>
                                      <p:to>
                                        <p:strVal val="visible"/>
                                      </p:to>
                                    </p:set>
                                    <p:animEffect transition="in" filter="circle(in)">
                                      <p:cBhvr>
                                        <p:cTn id="28" dur="2000"/>
                                        <p:tgtEl>
                                          <p:spTgt spid="4107"/>
                                        </p:tgtEl>
                                      </p:cBhvr>
                                    </p:animEffect>
                                  </p:childTnLst>
                                </p:cTn>
                              </p:par>
                              <p:par>
                                <p:cTn id="29" presetID="6" presetClass="entr" presetSubtype="16" fill="hold" nodeType="withEffect">
                                  <p:stCondLst>
                                    <p:cond delay="0"/>
                                  </p:stCondLst>
                                  <p:childTnLst>
                                    <p:set>
                                      <p:cBhvr>
                                        <p:cTn id="30" dur="1" fill="hold">
                                          <p:stCondLst>
                                            <p:cond delay="0"/>
                                          </p:stCondLst>
                                        </p:cTn>
                                        <p:tgtEl>
                                          <p:spTgt spid="4099"/>
                                        </p:tgtEl>
                                        <p:attrNameLst>
                                          <p:attrName>style.visibility</p:attrName>
                                        </p:attrNameLst>
                                      </p:cBhvr>
                                      <p:to>
                                        <p:strVal val="visible"/>
                                      </p:to>
                                    </p:set>
                                    <p:animEffect transition="in" filter="circle(in)">
                                      <p:cBhvr>
                                        <p:cTn id="31" dur="2000"/>
                                        <p:tgtEl>
                                          <p:spTgt spid="4099"/>
                                        </p:tgtEl>
                                      </p:cBhvr>
                                    </p:animEffect>
                                  </p:childTnLst>
                                </p:cTn>
                              </p:par>
                              <p:par>
                                <p:cTn id="32" presetID="6" presetClass="entr" presetSubtype="16" fill="hold" nodeType="withEffect">
                                  <p:stCondLst>
                                    <p:cond delay="0"/>
                                  </p:stCondLst>
                                  <p:childTnLst>
                                    <p:set>
                                      <p:cBhvr>
                                        <p:cTn id="33" dur="1" fill="hold">
                                          <p:stCondLst>
                                            <p:cond delay="0"/>
                                          </p:stCondLst>
                                        </p:cTn>
                                        <p:tgtEl>
                                          <p:spTgt spid="4106"/>
                                        </p:tgtEl>
                                        <p:attrNameLst>
                                          <p:attrName>style.visibility</p:attrName>
                                        </p:attrNameLst>
                                      </p:cBhvr>
                                      <p:to>
                                        <p:strVal val="visible"/>
                                      </p:to>
                                    </p:set>
                                    <p:animEffect transition="in" filter="circle(in)">
                                      <p:cBhvr>
                                        <p:cTn id="34" dur="2000"/>
                                        <p:tgtEl>
                                          <p:spTgt spid="410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p:bldP spid="4107" grpId="0"/>
      <p:bldP spid="13"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EFFEC239-4487-408E-9276-692D792C849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63552" y="692582"/>
            <a:ext cx="3430166" cy="216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1">
            <a:extLst>
              <a:ext uri="{FF2B5EF4-FFF2-40B4-BE49-F238E27FC236}">
                <a16:creationId xmlns:a16="http://schemas.microsoft.com/office/drawing/2014/main" id="{0152C7E1-B584-4819-8B82-118A3060CA62}"/>
              </a:ext>
            </a:extLst>
          </p:cNvPr>
          <p:cNvSpPr>
            <a:spLocks noChangeArrowheads="1"/>
          </p:cNvSpPr>
          <p:nvPr/>
        </p:nvSpPr>
        <p:spPr bwMode="auto">
          <a:xfrm>
            <a:off x="6888188" y="1717633"/>
            <a:ext cx="2016125" cy="1138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it-IT" altLang="it-IT" dirty="0"/>
              <a:t>30 AGOSTO 2016</a:t>
            </a:r>
          </a:p>
          <a:p>
            <a:pPr eaLnBrk="1" hangingPunct="1"/>
            <a:r>
              <a:rPr lang="it-IT" altLang="it-IT" b="1" dirty="0"/>
              <a:t> </a:t>
            </a:r>
            <a:r>
              <a:rPr lang="it-IT" altLang="it-IT" b="1" dirty="0">
                <a:hlinkClick r:id="rId5"/>
              </a:rPr>
              <a:t>Vescovo di Rieti</a:t>
            </a:r>
            <a:r>
              <a:rPr lang="it-IT" altLang="it-IT" b="1" dirty="0"/>
              <a:t>: </a:t>
            </a:r>
          </a:p>
          <a:p>
            <a:pPr eaLnBrk="1" hangingPunct="1"/>
            <a:r>
              <a:rPr lang="it-IT" altLang="it-IT" sz="1600" b="1" dirty="0"/>
              <a:t>"</a:t>
            </a:r>
            <a:r>
              <a:rPr lang="it-IT" altLang="it-IT" sz="1600" b="1" dirty="0">
                <a:solidFill>
                  <a:srgbClr val="FF0000"/>
                </a:solidFill>
              </a:rPr>
              <a:t>Non uccide il sisma ma opere dell'uomo</a:t>
            </a:r>
            <a:r>
              <a:rPr lang="it-IT" altLang="it-IT" sz="1600" b="1" dirty="0"/>
              <a:t>"</a:t>
            </a:r>
          </a:p>
        </p:txBody>
      </p:sp>
      <p:pic>
        <p:nvPicPr>
          <p:cNvPr id="5" name="2_Terremoto, vescovo di Rieti Non uccide il sisma ma opere dell'uomo">
            <a:hlinkClick r:id="" action="ppaction://media"/>
            <a:extLst>
              <a:ext uri="{FF2B5EF4-FFF2-40B4-BE49-F238E27FC236}">
                <a16:creationId xmlns:a16="http://schemas.microsoft.com/office/drawing/2014/main" id="{3EF87FD5-E18B-48DE-918D-463A4524C0A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87688" y="3140968"/>
            <a:ext cx="6096000" cy="3429000"/>
          </a:xfrm>
          <a:prstGeom prst="rect">
            <a:avLst/>
          </a:prstGeom>
        </p:spPr>
      </p:pic>
      <p:sp>
        <p:nvSpPr>
          <p:cNvPr id="4" name="CasellaDiTesto 3">
            <a:extLst>
              <a:ext uri="{FF2B5EF4-FFF2-40B4-BE49-F238E27FC236}">
                <a16:creationId xmlns:a16="http://schemas.microsoft.com/office/drawing/2014/main" id="{A4812A7B-0646-4565-920E-EE0AC2F02E43}"/>
              </a:ext>
            </a:extLst>
          </p:cNvPr>
          <p:cNvSpPr txBox="1"/>
          <p:nvPr/>
        </p:nvSpPr>
        <p:spPr>
          <a:xfrm>
            <a:off x="5591944" y="601537"/>
            <a:ext cx="4392488" cy="830997"/>
          </a:xfrm>
          <a:prstGeom prst="rect">
            <a:avLst/>
          </a:prstGeom>
          <a:noFill/>
        </p:spPr>
        <p:txBody>
          <a:bodyPr wrap="square" rtlCol="0">
            <a:spAutoFit/>
          </a:bodyPr>
          <a:lstStyle/>
          <a:p>
            <a:pPr algn="ctr"/>
            <a:r>
              <a:rPr lang="it-IT" sz="2400" dirty="0"/>
              <a:t>LE PAROLE DEL VESCOVO DI RIETI MONS. DOMENICO POMPILI</a:t>
            </a:r>
          </a:p>
        </p:txBody>
      </p:sp>
      <p:pic>
        <p:nvPicPr>
          <p:cNvPr id="6" name="Picture 14">
            <a:hlinkClick r:id="rId7"/>
            <a:extLst>
              <a:ext uri="{FF2B5EF4-FFF2-40B4-BE49-F238E27FC236}">
                <a16:creationId xmlns:a16="http://schemas.microsoft.com/office/drawing/2014/main" id="{97D879D8-099E-544D-979B-C8DB4D90B4A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480376" y="1717633"/>
            <a:ext cx="982282"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98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40464" y="227014"/>
            <a:ext cx="2238375"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1"/>
          <p:cNvSpPr>
            <a:spLocks noChangeArrowheads="1"/>
          </p:cNvSpPr>
          <p:nvPr/>
        </p:nvSpPr>
        <p:spPr bwMode="auto">
          <a:xfrm>
            <a:off x="8478838" y="249238"/>
            <a:ext cx="2144712"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300" b="1" i="1">
                <a:solidFill>
                  <a:srgbClr val="FF0000"/>
                </a:solidFill>
              </a:rPr>
              <a:t>La B.V. delle Grazie </a:t>
            </a:r>
          </a:p>
          <a:p>
            <a:pPr eaLnBrk="1" hangingPunct="1">
              <a:spcBef>
                <a:spcPct val="0"/>
              </a:spcBef>
              <a:buFontTx/>
              <a:buNone/>
            </a:pPr>
            <a:r>
              <a:rPr lang="it-IT" altLang="it-IT" sz="1300" b="1" i="1"/>
              <a:t>preserva FAENZA dai danni del terremoto</a:t>
            </a:r>
            <a:endParaRPr lang="it-IT" altLang="it-IT" sz="1300"/>
          </a:p>
          <a:p>
            <a:pPr eaLnBrk="1" hangingPunct="1">
              <a:spcBef>
                <a:spcPct val="0"/>
              </a:spcBef>
              <a:buFontTx/>
              <a:buNone/>
            </a:pPr>
            <a:r>
              <a:rPr lang="it-IT" altLang="it-IT" sz="1100"/>
              <a:t>Ignoto autore sec. XVIII, 1781   Olio su rame </a:t>
            </a:r>
          </a:p>
          <a:p>
            <a:pPr eaLnBrk="1" hangingPunct="1">
              <a:spcBef>
                <a:spcPct val="0"/>
              </a:spcBef>
              <a:buFontTx/>
              <a:buNone/>
            </a:pPr>
            <a:r>
              <a:rPr lang="it-IT" altLang="it-IT" sz="1100"/>
              <a:t>Faenza, Archivio della Confraternita</a:t>
            </a:r>
          </a:p>
        </p:txBody>
      </p:sp>
      <p:sp>
        <p:nvSpPr>
          <p:cNvPr id="5124" name="CasellaDiTesto 13"/>
          <p:cNvSpPr txBox="1">
            <a:spLocks noChangeArrowheads="1"/>
          </p:cNvSpPr>
          <p:nvPr/>
        </p:nvSpPr>
        <p:spPr bwMode="auto">
          <a:xfrm>
            <a:off x="1476376" y="269876"/>
            <a:ext cx="2714625"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it-IT" altLang="it-IT" sz="1400"/>
              <a:t>Dipinto, custodito nel Museo Civico di Mirandola </a:t>
            </a:r>
            <a:r>
              <a:rPr lang="it-IT" altLang="it-IT" sz="1400" i="1"/>
              <a:t> </a:t>
            </a:r>
          </a:p>
          <a:p>
            <a:pPr algn="r" eaLnBrk="1" hangingPunct="1">
              <a:spcBef>
                <a:spcPct val="0"/>
              </a:spcBef>
              <a:buFontTx/>
              <a:buNone/>
            </a:pPr>
            <a:r>
              <a:rPr lang="it-IT" altLang="it-IT" sz="1400"/>
              <a:t>“</a:t>
            </a:r>
            <a:r>
              <a:rPr lang="it-IT" altLang="it-IT" sz="1400" i="1"/>
              <a:t>Madonna con Bambino in gloria con San Felice Cappuccino e </a:t>
            </a:r>
            <a:r>
              <a:rPr lang="it-IT" altLang="it-IT" sz="1400" b="1" i="1"/>
              <a:t>San Francesco Solano</a:t>
            </a:r>
            <a:r>
              <a:rPr lang="it-IT" altLang="it-IT" sz="1400" i="1"/>
              <a:t>”, </a:t>
            </a:r>
            <a:r>
              <a:rPr lang="it-IT" altLang="it-IT" sz="1400"/>
              <a:t>sullo sfondo   si intravedono edifici vacillanti.</a:t>
            </a:r>
          </a:p>
          <a:p>
            <a:pPr algn="r" eaLnBrk="1" hangingPunct="1">
              <a:spcBef>
                <a:spcPct val="0"/>
              </a:spcBef>
              <a:buFontTx/>
              <a:buNone/>
            </a:pPr>
            <a:endParaRPr lang="it-IT" altLang="it-IT" sz="1200"/>
          </a:p>
          <a:p>
            <a:pPr algn="r" eaLnBrk="1" hangingPunct="1">
              <a:spcBef>
                <a:spcPct val="0"/>
              </a:spcBef>
              <a:buFontTx/>
              <a:buNone/>
            </a:pPr>
            <a:r>
              <a:rPr lang="it-IT" altLang="it-IT" sz="1200"/>
              <a:t>Pala d’altare, donata dalla famiglia Forni alla chiesa di San Francesco come ex voto, dopo il </a:t>
            </a:r>
            <a:r>
              <a:rPr lang="it-IT" altLang="it-IT" sz="1400" b="1"/>
              <a:t>terremoto del 15 dicembre 1571 </a:t>
            </a:r>
          </a:p>
          <a:p>
            <a:pPr algn="r" eaLnBrk="1" hangingPunct="1">
              <a:spcBef>
                <a:spcPct val="0"/>
              </a:spcBef>
              <a:buFontTx/>
              <a:buNone/>
            </a:pPr>
            <a:r>
              <a:rPr lang="it-IT" altLang="it-IT" sz="1400"/>
              <a:t>”</a:t>
            </a:r>
            <a:r>
              <a:rPr lang="it-IT" altLang="it-IT" sz="1400" i="1"/>
              <a:t>In giorno di martedì verso le ore 24 ½ (sic) successe una grande scossa di terremoto che spaventò tutto il popolo di Carpi”.</a:t>
            </a:r>
          </a:p>
        </p:txBody>
      </p:sp>
      <p:pic>
        <p:nvPicPr>
          <p:cNvPr id="512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0050" y="252414"/>
            <a:ext cx="192405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12350" y="2513014"/>
            <a:ext cx="66675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
          <p:cNvSpPr>
            <a:spLocks noChangeArrowheads="1"/>
          </p:cNvSpPr>
          <p:nvPr/>
        </p:nvSpPr>
        <p:spPr bwMode="auto">
          <a:xfrm>
            <a:off x="8534401" y="1695450"/>
            <a:ext cx="2144713" cy="1754188"/>
          </a:xfrm>
          <a:prstGeom prst="rect">
            <a:avLst/>
          </a:prstGeom>
          <a:no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Arial" charset="0"/>
              <a:buNone/>
              <a:defRPr/>
            </a:pPr>
            <a:r>
              <a:rPr lang="it-IT" altLang="it-IT" sz="1300" b="1" i="1" dirty="0">
                <a:cs typeface="Arial" charset="0"/>
              </a:rPr>
              <a:t>E a </a:t>
            </a:r>
            <a:r>
              <a:rPr lang="it-IT" altLang="it-IT" sz="1300" b="1" i="1" cap="all" dirty="0">
                <a:cs typeface="Arial" charset="0"/>
              </a:rPr>
              <a:t>Forlì</a:t>
            </a:r>
            <a:r>
              <a:rPr lang="it-IT" altLang="it-IT" sz="1300" b="1" i="1" dirty="0">
                <a:cs typeface="Arial" charset="0"/>
              </a:rPr>
              <a:t> ?  … </a:t>
            </a:r>
          </a:p>
          <a:p>
            <a:pPr eaLnBrk="1" hangingPunct="1">
              <a:spcBef>
                <a:spcPct val="0"/>
              </a:spcBef>
              <a:buFont typeface="Arial" charset="0"/>
              <a:buNone/>
              <a:defRPr/>
            </a:pPr>
            <a:r>
              <a:rPr lang="it-IT" altLang="it-IT" sz="1300" b="1" i="1" dirty="0">
                <a:solidFill>
                  <a:srgbClr val="FF0000"/>
                </a:solidFill>
                <a:cs typeface="Arial" charset="0"/>
              </a:rPr>
              <a:t>la Madonna del Fuoco</a:t>
            </a:r>
          </a:p>
          <a:p>
            <a:pPr eaLnBrk="1" hangingPunct="1">
              <a:spcBef>
                <a:spcPct val="0"/>
              </a:spcBef>
              <a:buNone/>
              <a:defRPr/>
            </a:pPr>
            <a:endParaRPr lang="it-IT" altLang="it-IT" sz="1100" dirty="0">
              <a:cs typeface="Arial" charset="0"/>
            </a:endParaRPr>
          </a:p>
          <a:p>
            <a:pPr eaLnBrk="1" hangingPunct="1">
              <a:spcBef>
                <a:spcPct val="0"/>
              </a:spcBef>
              <a:buNone/>
              <a:defRPr/>
            </a:pPr>
            <a:r>
              <a:rPr lang="it-IT" altLang="it-IT" sz="1300" b="1" i="1" dirty="0">
                <a:cs typeface="Arial" charset="0"/>
              </a:rPr>
              <a:t>E a CERVIA ? .… </a:t>
            </a:r>
            <a:r>
              <a:rPr lang="it-IT" altLang="it-IT" sz="1300" b="1" i="1" dirty="0">
                <a:solidFill>
                  <a:srgbClr val="FF0000"/>
                </a:solidFill>
                <a:cs typeface="Arial" charset="0"/>
              </a:rPr>
              <a:t>San Rogato</a:t>
            </a:r>
          </a:p>
          <a:p>
            <a:pPr eaLnBrk="1" hangingPunct="1">
              <a:spcBef>
                <a:spcPct val="0"/>
              </a:spcBef>
              <a:buNone/>
              <a:defRPr/>
            </a:pPr>
            <a:endParaRPr lang="it-IT" altLang="it-IT" sz="1100" b="1" i="1" dirty="0">
              <a:cs typeface="Arial" charset="0"/>
            </a:endParaRPr>
          </a:p>
          <a:p>
            <a:pPr eaLnBrk="1" hangingPunct="1">
              <a:spcBef>
                <a:spcPct val="0"/>
              </a:spcBef>
              <a:buNone/>
              <a:defRPr/>
            </a:pPr>
            <a:endParaRPr lang="it-IT" altLang="it-IT" sz="1100" b="1" i="1" dirty="0">
              <a:cs typeface="Arial" charset="0"/>
            </a:endParaRPr>
          </a:p>
          <a:p>
            <a:pPr eaLnBrk="1" hangingPunct="1">
              <a:spcBef>
                <a:spcPct val="0"/>
              </a:spcBef>
              <a:buNone/>
              <a:defRPr/>
            </a:pPr>
            <a:endParaRPr lang="it-IT" altLang="it-IT" sz="1100" b="1" i="1" dirty="0">
              <a:cs typeface="Arial" charset="0"/>
            </a:endParaRPr>
          </a:p>
          <a:p>
            <a:pPr eaLnBrk="1" hangingPunct="1">
              <a:spcBef>
                <a:spcPct val="0"/>
              </a:spcBef>
              <a:buNone/>
              <a:defRPr/>
            </a:pPr>
            <a:endParaRPr lang="it-IT" altLang="it-IT" sz="1100" b="1" i="1" dirty="0">
              <a:cs typeface="Arial" charset="0"/>
            </a:endParaRPr>
          </a:p>
          <a:p>
            <a:pPr eaLnBrk="1" hangingPunct="1">
              <a:spcBef>
                <a:spcPct val="0"/>
              </a:spcBef>
              <a:buNone/>
              <a:defRPr/>
            </a:pPr>
            <a:r>
              <a:rPr lang="it-IT" altLang="it-IT" sz="1400" b="1" i="1" dirty="0">
                <a:effectLst>
                  <a:outerShdw blurRad="38100" dist="38100" dir="2700000" algn="tl">
                    <a:srgbClr val="000000">
                      <a:alpha val="43137"/>
                    </a:srgbClr>
                  </a:outerShdw>
                </a:effectLst>
                <a:cs typeface="Arial" charset="0"/>
                <a:hlinkClick r:id="rId5"/>
              </a:rPr>
              <a:t>E a SCARPERIA ?</a:t>
            </a:r>
            <a:endParaRPr lang="it-IT" altLang="it-IT" sz="1400" b="1" i="1" dirty="0">
              <a:effectLst>
                <a:outerShdw blurRad="38100" dist="38100" dir="2700000" algn="tl">
                  <a:srgbClr val="000000">
                    <a:alpha val="43137"/>
                  </a:srgbClr>
                </a:outerShdw>
              </a:effectLst>
              <a:cs typeface="Arial" charset="0"/>
            </a:endParaRPr>
          </a:p>
        </p:txBody>
      </p:sp>
      <p:pic>
        <p:nvPicPr>
          <p:cNvPr id="12" name="Immagine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40464" y="3645024"/>
            <a:ext cx="2087563"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sellaDiTesto 2"/>
          <p:cNvSpPr txBox="1">
            <a:spLocks noChangeArrowheads="1"/>
          </p:cNvSpPr>
          <p:nvPr/>
        </p:nvSpPr>
        <p:spPr bwMode="auto">
          <a:xfrm>
            <a:off x="3767139" y="3645024"/>
            <a:ext cx="2473325"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it-IT" altLang="it-IT" sz="1600" b="1"/>
              <a:t>Madonna del Terremoto</a:t>
            </a:r>
            <a:r>
              <a:rPr lang="it-IT" altLang="it-IT" sz="1600"/>
              <a:t>:</a:t>
            </a:r>
          </a:p>
          <a:p>
            <a:pPr algn="r" eaLnBrk="1" hangingPunct="1">
              <a:spcBef>
                <a:spcPct val="0"/>
              </a:spcBef>
              <a:buFontTx/>
              <a:buNone/>
            </a:pPr>
            <a:r>
              <a:rPr lang="it-IT" altLang="it-IT" sz="1400" i="1"/>
              <a:t>dipinto ex voto (di F. Raibolini, detto il Francia) dopo i terremoti nel bolognese del 1504-1505, conservato in Sala d’Ercole di Palazzo d’Accursio. </a:t>
            </a:r>
          </a:p>
          <a:p>
            <a:pPr algn="r" eaLnBrk="1" hangingPunct="1">
              <a:spcBef>
                <a:spcPct val="0"/>
              </a:spcBef>
              <a:buFontTx/>
              <a:buNone/>
            </a:pPr>
            <a:endParaRPr lang="it-IT" altLang="it-IT" sz="1400" i="1"/>
          </a:p>
          <a:p>
            <a:pPr algn="r" eaLnBrk="1" hangingPunct="1">
              <a:spcBef>
                <a:spcPct val="0"/>
              </a:spcBef>
              <a:buFontTx/>
              <a:buNone/>
            </a:pPr>
            <a:r>
              <a:rPr lang="it-IT" altLang="it-IT" sz="1400"/>
              <a:t>Cartiglio alla base:</a:t>
            </a:r>
          </a:p>
          <a:p>
            <a:pPr algn="r" eaLnBrk="1" hangingPunct="1">
              <a:spcBef>
                <a:spcPct val="0"/>
              </a:spcBef>
              <a:buFontTx/>
              <a:buNone/>
            </a:pPr>
            <a:r>
              <a:rPr lang="it-IT" altLang="it-IT" sz="1400"/>
              <a:t>MENTRE IL TERREMOTO ROVINAVA TUTTO, IL SIGNORE E I CONSOLI POSERO L’IMMAGINE DELLA VERGINE MADRE DI DIO PER LA CITTA’ PRESERVATA</a:t>
            </a:r>
          </a:p>
        </p:txBody>
      </p:sp>
    </p:spTree>
    <p:extLst>
      <p:ext uri="{BB962C8B-B14F-4D97-AF65-F5344CB8AC3E}">
        <p14:creationId xmlns:p14="http://schemas.microsoft.com/office/powerpoint/2010/main" val="39889926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circle(in)">
                                      <p:cBhvr>
                                        <p:cTn id="15" dur="2000"/>
                                        <p:tgtEl>
                                          <p:spTgt spid="410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par>
                          <p:cTn id="24" fill="hold" nodeType="afterGroup">
                            <p:stCondLst>
                              <p:cond delay="2000"/>
                            </p:stCondLst>
                            <p:childTnLst>
                              <p:par>
                                <p:cTn id="25" presetID="6" presetClass="entr" presetSubtype="16" fill="hold" nodeType="afterEffect">
                                  <p:stCondLst>
                                    <p:cond delay="0"/>
                                  </p:stCondLst>
                                  <p:childTnLst>
                                    <p:set>
                                      <p:cBhvr>
                                        <p:cTn id="26" dur="1" fill="hold">
                                          <p:stCondLst>
                                            <p:cond delay="0"/>
                                          </p:stCondLst>
                                        </p:cTn>
                                        <p:tgtEl>
                                          <p:spTgt spid="20482"/>
                                        </p:tgtEl>
                                        <p:attrNameLst>
                                          <p:attrName>style.visibility</p:attrName>
                                        </p:attrNameLst>
                                      </p:cBhvr>
                                      <p:to>
                                        <p:strVal val="visible"/>
                                      </p:to>
                                    </p:set>
                                    <p:animEffect transition="in" filter="circle(in)">
                                      <p:cBhvr>
                                        <p:cTn id="27"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0F3E408-3C0E-4508-8CE7-2079370E4997}"/>
              </a:ext>
            </a:extLst>
          </p:cNvPr>
          <p:cNvSpPr txBox="1">
            <a:spLocks noChangeArrowheads="1"/>
          </p:cNvSpPr>
          <p:nvPr/>
        </p:nvSpPr>
        <p:spPr bwMode="auto">
          <a:xfrm>
            <a:off x="5951984" y="1305244"/>
            <a:ext cx="4104456" cy="4801314"/>
          </a:xfrm>
          <a:prstGeom prst="rect">
            <a:avLst/>
          </a:prstGeom>
          <a:noFill/>
          <a:ln>
            <a:noFill/>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it-IT" altLang="it-IT" sz="1800" b="1" dirty="0">
                <a:solidFill>
                  <a:srgbClr val="FF0000"/>
                </a:solidFill>
                <a:effectLst>
                  <a:outerShdw blurRad="38100" dist="38100" dir="2700000" algn="tl">
                    <a:srgbClr val="000000">
                      <a:alpha val="43137"/>
                    </a:srgbClr>
                  </a:outerShdw>
                </a:effectLst>
                <a:cs typeface="Arial" charset="0"/>
                <a:hlinkClick r:id="rId2"/>
              </a:rPr>
              <a:t>Sant’Emidio</a:t>
            </a:r>
            <a:r>
              <a:rPr lang="it-IT" altLang="it-IT" sz="1800" dirty="0">
                <a:cs typeface="Arial" charset="0"/>
              </a:rPr>
              <a:t>, </a:t>
            </a:r>
            <a:r>
              <a:rPr lang="it-IT" altLang="it-IT" sz="1800" b="1" i="1" dirty="0">
                <a:cs typeface="Arial" charset="0"/>
              </a:rPr>
              <a:t>patrono di Ascoli, Marche….e </a:t>
            </a:r>
            <a:r>
              <a:rPr lang="it-IT" altLang="it-IT" sz="1800" b="1" i="1" dirty="0">
                <a:solidFill>
                  <a:srgbClr val="FF0000"/>
                </a:solidFill>
                <a:cs typeface="Arial" charset="0"/>
              </a:rPr>
              <a:t>Rimini</a:t>
            </a:r>
            <a:r>
              <a:rPr lang="it-IT" altLang="it-IT" sz="1800" b="1" i="1" dirty="0">
                <a:cs typeface="Arial" charset="0"/>
              </a:rPr>
              <a:t>.</a:t>
            </a:r>
          </a:p>
          <a:p>
            <a:pPr eaLnBrk="1" hangingPunct="1">
              <a:spcBef>
                <a:spcPct val="0"/>
              </a:spcBef>
              <a:buFontTx/>
              <a:buNone/>
              <a:defRPr/>
            </a:pPr>
            <a:r>
              <a:rPr lang="it-IT" altLang="it-IT" sz="1800" dirty="0">
                <a:cs typeface="Arial" charset="0"/>
              </a:rPr>
              <a:t>Nel gennaio-febbraio </a:t>
            </a:r>
            <a:r>
              <a:rPr lang="it-IT" altLang="it-IT" sz="1800" b="1" dirty="0">
                <a:cs typeface="Arial" charset="0"/>
              </a:rPr>
              <a:t>1703</a:t>
            </a:r>
            <a:r>
              <a:rPr lang="it-IT" altLang="it-IT" sz="1800" dirty="0">
                <a:cs typeface="Arial" charset="0"/>
              </a:rPr>
              <a:t> l’Italia Centrale fu colpita da fortissimi terremoti che causarono la quasi totale distruzione di molte località umbre, laziali e abruzzesi (tra cui Norcia, Amatrice e L’Aquila).  Le Marche, e Ascoli in particolare, subirono invece solo danni lievi: ciò fu interpretato  dalla comunità ascolana come segno di una particolare intercessione del suo patrono. Anche a </a:t>
            </a:r>
            <a:r>
              <a:rPr lang="it-IT" altLang="it-IT" sz="1800" b="1" dirty="0">
                <a:cs typeface="Arial" charset="0"/>
              </a:rPr>
              <a:t>Rimini</a:t>
            </a:r>
            <a:r>
              <a:rPr lang="it-IT" altLang="it-IT" sz="1800" dirty="0">
                <a:cs typeface="Arial" charset="0"/>
              </a:rPr>
              <a:t>, circa un mese dopo il terremoto del 25 dicembre </a:t>
            </a:r>
            <a:r>
              <a:rPr lang="it-IT" altLang="it-IT" sz="1800" b="1" dirty="0">
                <a:cs typeface="Arial" charset="0"/>
              </a:rPr>
              <a:t>1786</a:t>
            </a:r>
            <a:r>
              <a:rPr lang="it-IT" altLang="it-IT" sz="1800" dirty="0">
                <a:cs typeface="Arial" charset="0"/>
              </a:rPr>
              <a:t>, venne deciso pubblicamente come santo protettore Sant’Emidio, vescovo di Ascoli, considerato particolarmente efficace per proteggere dal terremoto.</a:t>
            </a:r>
          </a:p>
        </p:txBody>
      </p:sp>
      <p:pic>
        <p:nvPicPr>
          <p:cNvPr id="3" name="Picture 2" descr="http://www.collezione-online.it/santino_santemidio.JPG">
            <a:extLst>
              <a:ext uri="{FF2B5EF4-FFF2-40B4-BE49-F238E27FC236}">
                <a16:creationId xmlns:a16="http://schemas.microsoft.com/office/drawing/2014/main" id="{028BCE5E-1A36-43DA-9BF0-61FC30FEF7A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67608" y="1357600"/>
            <a:ext cx="2664296" cy="474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3599FF8E-0A7E-4349-B29F-FE942C75A535}"/>
              </a:ext>
            </a:extLst>
          </p:cNvPr>
          <p:cNvSpPr txBox="1"/>
          <p:nvPr/>
        </p:nvSpPr>
        <p:spPr>
          <a:xfrm>
            <a:off x="2279576" y="433668"/>
            <a:ext cx="7344816" cy="461665"/>
          </a:xfrm>
          <a:prstGeom prst="rect">
            <a:avLst/>
          </a:prstGeom>
          <a:noFill/>
        </p:spPr>
        <p:txBody>
          <a:bodyPr wrap="square" rtlCol="0">
            <a:spAutoFit/>
          </a:bodyPr>
          <a:lstStyle/>
          <a:p>
            <a:pPr algn="ctr"/>
            <a:r>
              <a:rPr lang="it-IT" sz="2400" dirty="0"/>
              <a:t>IL SANTO PROTETTORE CONTRO I TERREMOTI</a:t>
            </a:r>
          </a:p>
        </p:txBody>
      </p:sp>
    </p:spTree>
    <p:extLst>
      <p:ext uri="{BB962C8B-B14F-4D97-AF65-F5344CB8AC3E}">
        <p14:creationId xmlns:p14="http://schemas.microsoft.com/office/powerpoint/2010/main" val="171392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ggetto 1"/>
          <p:cNvGraphicFramePr>
            <a:graphicFrameLocks noChangeAspect="1"/>
          </p:cNvGraphicFramePr>
          <p:nvPr/>
        </p:nvGraphicFramePr>
        <p:xfrm>
          <a:off x="6969126" y="109538"/>
          <a:ext cx="3622675" cy="6680200"/>
        </p:xfrm>
        <a:graphic>
          <a:graphicData uri="http://schemas.openxmlformats.org/presentationml/2006/ole">
            <mc:AlternateContent xmlns:mc="http://schemas.openxmlformats.org/markup-compatibility/2006">
              <mc:Choice xmlns:v="urn:schemas-microsoft-com:vml" Requires="v">
                <p:oleObj spid="_x0000_s1026" name="Foglio di lavoro" r:id="rId3" imgW="4238612" imgH="7819976" progId="Excel.Sheet.12">
                  <p:embed/>
                </p:oleObj>
              </mc:Choice>
              <mc:Fallback>
                <p:oleObj name="Foglio di lavoro" r:id="rId3" imgW="4238612" imgH="7819976" progId="Excel.Sheet.12">
                  <p:embed/>
                  <p:pic>
                    <p:nvPicPr>
                      <p:cNvPr id="12290" name="Oggetto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126" y="109538"/>
                        <a:ext cx="3622675" cy="668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291"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90676" y="3789364"/>
            <a:ext cx="494347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60839" y="236539"/>
            <a:ext cx="2376487"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ccia a destra 2"/>
          <p:cNvSpPr/>
          <p:nvPr/>
        </p:nvSpPr>
        <p:spPr>
          <a:xfrm>
            <a:off x="6657976" y="4843463"/>
            <a:ext cx="288925" cy="144462"/>
          </a:xfrm>
          <a:prstGeom prst="rightArrow">
            <a:avLst/>
          </a:prstGeom>
          <a:solidFill>
            <a:schemeClr val="accent4">
              <a:lumMod val="20000"/>
              <a:lumOff val="80000"/>
            </a:schemeClr>
          </a:solidFill>
          <a:ln w="9525">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Freccia a destra 6"/>
          <p:cNvSpPr/>
          <p:nvPr/>
        </p:nvSpPr>
        <p:spPr>
          <a:xfrm>
            <a:off x="6667500" y="6629401"/>
            <a:ext cx="287338" cy="144463"/>
          </a:xfrm>
          <a:prstGeom prst="rightArrow">
            <a:avLst/>
          </a:prstGeom>
          <a:solidFill>
            <a:schemeClr val="accent4">
              <a:lumMod val="20000"/>
              <a:lumOff val="80000"/>
            </a:schemeClr>
          </a:solidFill>
          <a:ln w="9525">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296" name="CasellaDiTesto 7"/>
          <p:cNvSpPr txBox="1">
            <a:spLocks noChangeArrowheads="1"/>
          </p:cNvSpPr>
          <p:nvPr/>
        </p:nvSpPr>
        <p:spPr bwMode="auto">
          <a:xfrm>
            <a:off x="9264353" y="236539"/>
            <a:ext cx="1139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800" dirty="0">
                <a:solidFill>
                  <a:srgbClr val="FF0000"/>
                </a:solidFill>
              </a:rPr>
              <a:t>Zona «</a:t>
            </a:r>
            <a:r>
              <a:rPr lang="it-IT" altLang="it-IT" sz="1800" b="1" dirty="0">
                <a:solidFill>
                  <a:srgbClr val="FF0000"/>
                </a:solidFill>
              </a:rPr>
              <a:t>3</a:t>
            </a:r>
            <a:r>
              <a:rPr lang="it-IT" altLang="it-IT" sz="1800" dirty="0">
                <a:solidFill>
                  <a:srgbClr val="FF0000"/>
                </a:solidFill>
              </a:rPr>
              <a:t>»</a:t>
            </a:r>
          </a:p>
        </p:txBody>
      </p:sp>
      <p:cxnSp>
        <p:nvCxnSpPr>
          <p:cNvPr id="9" name="Connettore 2 8"/>
          <p:cNvCxnSpPr/>
          <p:nvPr/>
        </p:nvCxnSpPr>
        <p:spPr>
          <a:xfrm flipH="1">
            <a:off x="6586539" y="981075"/>
            <a:ext cx="369887" cy="0"/>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flipH="1" flipV="1">
            <a:off x="4149726" y="3789364"/>
            <a:ext cx="11113" cy="1127125"/>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12299" name="Rettangolo 11"/>
          <p:cNvSpPr>
            <a:spLocks noChangeArrowheads="1"/>
          </p:cNvSpPr>
          <p:nvPr/>
        </p:nvSpPr>
        <p:spPr bwMode="auto">
          <a:xfrm>
            <a:off x="1574801" y="6505576"/>
            <a:ext cx="4233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400">
                <a:hlinkClick r:id="rId7"/>
              </a:rPr>
              <a:t>http://emidius.mi.ingv.it/CPTI15-DBMI15/query_eq/</a:t>
            </a:r>
            <a:r>
              <a:rPr lang="it-IT" altLang="it-IT" sz="1400"/>
              <a:t> </a:t>
            </a:r>
          </a:p>
        </p:txBody>
      </p:sp>
    </p:spTree>
    <p:extLst>
      <p:ext uri="{BB962C8B-B14F-4D97-AF65-F5344CB8AC3E}">
        <p14:creationId xmlns:p14="http://schemas.microsoft.com/office/powerpoint/2010/main" val="2035026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ggetto 1"/>
          <p:cNvGraphicFramePr>
            <a:graphicFrameLocks noChangeAspect="1"/>
          </p:cNvGraphicFramePr>
          <p:nvPr/>
        </p:nvGraphicFramePr>
        <p:xfrm>
          <a:off x="2063552" y="188918"/>
          <a:ext cx="4752454" cy="6605582"/>
        </p:xfrm>
        <a:graphic>
          <a:graphicData uri="http://schemas.openxmlformats.org/presentationml/2006/ole">
            <mc:AlternateContent xmlns:mc="http://schemas.openxmlformats.org/markup-compatibility/2006">
              <mc:Choice xmlns:v="urn:schemas-microsoft-com:vml" Requires="v">
                <p:oleObj spid="_x0000_s2050" name="Foglio di lavoro" r:id="rId4" imgW="5352927" imgH="7439100" progId="Excel.Sheet.12">
                  <p:embed/>
                </p:oleObj>
              </mc:Choice>
              <mc:Fallback>
                <p:oleObj name="Foglio di lavoro" r:id="rId4" imgW="5352927" imgH="7439100" progId="Excel.Sheet.12">
                  <p:embed/>
                  <p:pic>
                    <p:nvPicPr>
                      <p:cNvPr id="82946" name="Oggetto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552" y="188918"/>
                        <a:ext cx="4752454" cy="66055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2947" name="Immagine 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rot="5400000">
            <a:off x="7868330" y="478557"/>
            <a:ext cx="1800201" cy="381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ttangolo 3"/>
          <p:cNvSpPr>
            <a:spLocks noChangeArrowheads="1"/>
          </p:cNvSpPr>
          <p:nvPr/>
        </p:nvSpPr>
        <p:spPr bwMode="auto">
          <a:xfrm>
            <a:off x="7215131" y="260647"/>
            <a:ext cx="3106596"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it-IT" altLang="it-IT" sz="1600" dirty="0">
                <a:hlinkClick r:id="rId7"/>
              </a:rPr>
              <a:t>Consultazione per località (</a:t>
            </a:r>
            <a:r>
              <a:rPr lang="it-IT" altLang="it-IT" sz="1600" b="1" dirty="0">
                <a:hlinkClick r:id="rId7"/>
              </a:rPr>
              <a:t>DBMI15</a:t>
            </a:r>
            <a:r>
              <a:rPr lang="it-IT" altLang="it-IT" sz="1600" dirty="0">
                <a:hlinkClick r:id="rId7"/>
              </a:rPr>
              <a:t>)</a:t>
            </a:r>
            <a:r>
              <a:rPr lang="it-IT" altLang="it-IT" sz="1800" dirty="0"/>
              <a:t> </a:t>
            </a:r>
          </a:p>
          <a:p>
            <a:pPr algn="r" eaLnBrk="1" hangingPunct="1">
              <a:spcBef>
                <a:spcPct val="0"/>
              </a:spcBef>
              <a:buFontTx/>
              <a:buNone/>
            </a:pPr>
            <a:r>
              <a:rPr lang="it-IT" altLang="it-IT" sz="2400" b="1" dirty="0"/>
              <a:t>NORCIA</a:t>
            </a:r>
          </a:p>
        </p:txBody>
      </p:sp>
      <p:cxnSp>
        <p:nvCxnSpPr>
          <p:cNvPr id="3" name="Connettore 2 2"/>
          <p:cNvCxnSpPr>
            <a:cxnSpLocks/>
          </p:cNvCxnSpPr>
          <p:nvPr/>
        </p:nvCxnSpPr>
        <p:spPr>
          <a:xfrm>
            <a:off x="6816007" y="980728"/>
            <a:ext cx="3096343" cy="1080120"/>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686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Immagin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02050" y="3175"/>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1864" y="-12700"/>
            <a:ext cx="3590925"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8500" y="463551"/>
            <a:ext cx="4781550"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ttangolo 3"/>
          <p:cNvSpPr>
            <a:spLocks noChangeArrowheads="1"/>
          </p:cNvSpPr>
          <p:nvPr/>
        </p:nvSpPr>
        <p:spPr bwMode="auto">
          <a:xfrm rot="-5400000">
            <a:off x="-1469231" y="3280847"/>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600" dirty="0">
                <a:hlinkClick r:id="rId5"/>
              </a:rPr>
              <a:t>Consultazione per terremoto (</a:t>
            </a:r>
            <a:r>
              <a:rPr lang="it-IT" altLang="it-IT" sz="1600" b="1" dirty="0">
                <a:hlinkClick r:id="rId5"/>
              </a:rPr>
              <a:t>CPTI15</a:t>
            </a:r>
            <a:r>
              <a:rPr lang="it-IT" altLang="it-IT" sz="1600" dirty="0">
                <a:hlinkClick r:id="rId5"/>
              </a:rPr>
              <a:t>)</a:t>
            </a:r>
            <a:r>
              <a:rPr lang="it-IT" altLang="it-IT" sz="1800" dirty="0"/>
              <a:t> </a:t>
            </a:r>
            <a:endParaRPr lang="it-IT" altLang="it-IT" sz="2400" b="1" dirty="0"/>
          </a:p>
        </p:txBody>
      </p:sp>
    </p:spTree>
    <p:extLst>
      <p:ext uri="{BB962C8B-B14F-4D97-AF65-F5344CB8AC3E}">
        <p14:creationId xmlns:p14="http://schemas.microsoft.com/office/powerpoint/2010/main" val="753653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66926" y="1114426"/>
            <a:ext cx="8061325"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ttangolo 1"/>
          <p:cNvSpPr>
            <a:spLocks noChangeArrowheads="1"/>
          </p:cNvSpPr>
          <p:nvPr/>
        </p:nvSpPr>
        <p:spPr bwMode="auto">
          <a:xfrm>
            <a:off x="1550988" y="-26988"/>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600" b="1" i="1"/>
              <a:t>«Nota di sismicità storica </a:t>
            </a:r>
            <a:r>
              <a:rPr lang="it-IT" altLang="it-IT" sz="1600"/>
              <a:t>(p. 3 del </a:t>
            </a:r>
            <a:r>
              <a:rPr lang="it-IT" altLang="it-IT" sz="1600" b="1">
                <a:solidFill>
                  <a:srgbClr val="FF0000"/>
                </a:solidFill>
              </a:rPr>
              <a:t>Rapporto sugli effetti macrosismici del terremoto del 24 agosto 2016 … </a:t>
            </a:r>
            <a:r>
              <a:rPr lang="it-IT" altLang="it-IT" sz="1600"/>
              <a:t>)</a:t>
            </a:r>
            <a:endParaRPr lang="it-IT" altLang="it-IT" sz="1600" b="1" i="1"/>
          </a:p>
          <a:p>
            <a:pPr eaLnBrk="1" hangingPunct="1">
              <a:spcBef>
                <a:spcPct val="0"/>
              </a:spcBef>
              <a:buFontTx/>
              <a:buNone/>
            </a:pPr>
            <a:r>
              <a:rPr lang="it-IT" altLang="it-IT" sz="1600" i="1"/>
              <a:t>L'area colpita dalla sequenza in atto         oltre ad essere stata gravemente danneggiata dai grandi terremoti nursini ed aquilani del Gennaio‐Febbraio 1703, è stata precedentemente zona sorgente di un forte terremoto avvenuto nell'Ottobre del 1639, parametrizzato in CPTI15 con una Mw 6.2 ……..»</a:t>
            </a:r>
            <a:r>
              <a:rPr lang="it-IT" altLang="it-IT" sz="1600"/>
              <a:t> </a:t>
            </a:r>
          </a:p>
        </p:txBody>
      </p:sp>
      <p:sp>
        <p:nvSpPr>
          <p:cNvPr id="2" name="Freccia in giù 1"/>
          <p:cNvSpPr/>
          <p:nvPr/>
        </p:nvSpPr>
        <p:spPr>
          <a:xfrm>
            <a:off x="5330826" y="2870200"/>
            <a:ext cx="144463" cy="215900"/>
          </a:xfrm>
          <a:prstGeom prst="downArrow">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Stella a 5 punte 2"/>
          <p:cNvSpPr/>
          <p:nvPr/>
        </p:nvSpPr>
        <p:spPr>
          <a:xfrm>
            <a:off x="4656139" y="260351"/>
            <a:ext cx="287337" cy="250825"/>
          </a:xfrm>
          <a:prstGeom prst="star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 name="Freccia in giù 5"/>
          <p:cNvSpPr/>
          <p:nvPr/>
        </p:nvSpPr>
        <p:spPr>
          <a:xfrm>
            <a:off x="8688388" y="765175"/>
            <a:ext cx="144462" cy="215900"/>
          </a:xfrm>
          <a:prstGeom prst="downArrow">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7" name="Picture 2" descr="http://www.collezione-online.it/santino_santemidi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99463" y="2487614"/>
            <a:ext cx="569912"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043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magine 1">
            <a:hlinkClick r:id="rId2"/>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8763" y="115889"/>
            <a:ext cx="9144000" cy="661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1 2"/>
          <p:cNvCxnSpPr/>
          <p:nvPr/>
        </p:nvCxnSpPr>
        <p:spPr>
          <a:xfrm>
            <a:off x="3648075" y="5013325"/>
            <a:ext cx="935038"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35639" y="4826000"/>
            <a:ext cx="15843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9912350" y="981075"/>
            <a:ext cx="71438" cy="1295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9" name="Connettore 1 8"/>
          <p:cNvCxnSpPr/>
          <p:nvPr/>
        </p:nvCxnSpPr>
        <p:spPr>
          <a:xfrm>
            <a:off x="2379664" y="4838700"/>
            <a:ext cx="46672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4787900" y="4652963"/>
            <a:ext cx="712788"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7416" name="CasellaDiTesto 4"/>
          <p:cNvSpPr txBox="1">
            <a:spLocks noChangeArrowheads="1"/>
          </p:cNvSpPr>
          <p:nvPr/>
        </p:nvSpPr>
        <p:spPr bwMode="auto">
          <a:xfrm>
            <a:off x="7319963" y="5702300"/>
            <a:ext cx="2628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dirty="0"/>
              <a:t>Arch./ing. Luigi POLETTI</a:t>
            </a:r>
          </a:p>
          <a:p>
            <a:pPr eaLnBrk="1" hangingPunct="1">
              <a:spcBef>
                <a:spcPct val="0"/>
              </a:spcBef>
              <a:buFontTx/>
              <a:buNone/>
            </a:pPr>
            <a:r>
              <a:rPr lang="it-IT" altLang="it-IT" sz="1400" i="1" dirty="0"/>
              <a:t>(Modena 1792 – Milano 1869)</a:t>
            </a:r>
          </a:p>
        </p:txBody>
      </p:sp>
    </p:spTree>
    <p:extLst>
      <p:ext uri="{BB962C8B-B14F-4D97-AF65-F5344CB8AC3E}">
        <p14:creationId xmlns:p14="http://schemas.microsoft.com/office/powerpoint/2010/main" val="4021249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nodeType="afterGroup">
                            <p:stCondLst>
                              <p:cond delay="2000"/>
                            </p:stCondLst>
                            <p:childTnLst>
                              <p:par>
                                <p:cTn id="9" presetID="6"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par>
                          <p:cTn id="12" fill="hold" nodeType="afterGroup">
                            <p:stCondLst>
                              <p:cond delay="4000"/>
                            </p:stCondLst>
                            <p:childTnLst>
                              <p:par>
                                <p:cTn id="13" presetID="6"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par>
                          <p:cTn id="19" fill="hold">
                            <p:stCondLst>
                              <p:cond delay="6000"/>
                            </p:stCondLst>
                            <p:childTnLst>
                              <p:par>
                                <p:cTn id="20" presetID="6" presetClass="entr" presetSubtype="16" fill="hold" grpId="0" nodeType="afterEffect">
                                  <p:stCondLst>
                                    <p:cond delay="0"/>
                                  </p:stCondLst>
                                  <p:childTnLst>
                                    <p:set>
                                      <p:cBhvr>
                                        <p:cTn id="21" dur="1" fill="hold">
                                          <p:stCondLst>
                                            <p:cond delay="0"/>
                                          </p:stCondLst>
                                        </p:cTn>
                                        <p:tgtEl>
                                          <p:spTgt spid="17416"/>
                                        </p:tgtEl>
                                        <p:attrNameLst>
                                          <p:attrName>style.visibility</p:attrName>
                                        </p:attrNameLst>
                                      </p:cBhvr>
                                      <p:to>
                                        <p:strVal val="visible"/>
                                      </p:to>
                                    </p:set>
                                    <p:animEffect transition="in" filter="circle(in)">
                                      <p:cBhvr>
                                        <p:cTn id="22" dur="2000"/>
                                        <p:tgtEl>
                                          <p:spTgt spid="17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7175" y="0"/>
            <a:ext cx="5380038"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08888" y="957264"/>
            <a:ext cx="2457450"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6934201" y="2276475"/>
            <a:ext cx="73025" cy="12969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17000" y="0"/>
            <a:ext cx="17589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37375" y="115889"/>
            <a:ext cx="2236788"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9025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2">
            <a:extLst>
              <a:ext uri="{FF2B5EF4-FFF2-40B4-BE49-F238E27FC236}">
                <a16:creationId xmlns:a16="http://schemas.microsoft.com/office/drawing/2014/main" id="{F4505586-75F9-439C-9ED4-F0B77B8100EC}"/>
              </a:ext>
            </a:extLst>
          </p:cNvPr>
          <p:cNvSpPr>
            <a:spLocks noChangeArrowheads="1"/>
          </p:cNvSpPr>
          <p:nvPr/>
        </p:nvSpPr>
        <p:spPr bwMode="auto">
          <a:xfrm>
            <a:off x="1703513" y="1916833"/>
            <a:ext cx="8569325" cy="1939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FontTx/>
              <a:buNone/>
            </a:pPr>
            <a:r>
              <a:rPr lang="it-IT" altLang="it-IT" sz="2000" dirty="0"/>
              <a:t>«Si ricordi quanto è stato speso per l'abbattimento delle </a:t>
            </a:r>
            <a:r>
              <a:rPr lang="it-IT" altLang="it-IT" sz="2000" b="1" dirty="0"/>
              <a:t>barriere architettoniche</a:t>
            </a:r>
            <a:r>
              <a:rPr lang="it-IT" altLang="it-IT" sz="2000" dirty="0"/>
              <a:t>, per la messa a norma degli </a:t>
            </a:r>
            <a:r>
              <a:rPr lang="it-IT" altLang="it-IT" sz="2000" b="1" dirty="0"/>
              <a:t>impianti elettrici</a:t>
            </a:r>
            <a:r>
              <a:rPr lang="it-IT" altLang="it-IT" sz="2000" dirty="0"/>
              <a:t>, per il </a:t>
            </a:r>
            <a:r>
              <a:rPr lang="it-IT" altLang="it-IT" sz="2000" b="1" dirty="0"/>
              <a:t>risparmio energetico</a:t>
            </a:r>
            <a:r>
              <a:rPr lang="it-IT" altLang="it-IT" sz="2000" dirty="0"/>
              <a:t>, per la </a:t>
            </a:r>
            <a:r>
              <a:rPr lang="it-IT" altLang="it-IT" sz="2000" b="1" dirty="0"/>
              <a:t>sicurezza al fuoco</a:t>
            </a:r>
            <a:r>
              <a:rPr lang="it-IT" altLang="it-IT" sz="2000" dirty="0"/>
              <a:t> con </a:t>
            </a:r>
            <a:r>
              <a:rPr lang="it-IT" altLang="it-IT" sz="2000" b="1" dirty="0">
                <a:solidFill>
                  <a:srgbClr val="FF0000"/>
                </a:solidFill>
              </a:rPr>
              <a:t>interventi spesso separati tra loro e talvolta controproducenti dal punto di vista sismico</a:t>
            </a:r>
            <a:r>
              <a:rPr lang="it-IT" altLang="it-IT" sz="2000" dirty="0"/>
              <a:t>: </a:t>
            </a:r>
            <a:r>
              <a:rPr lang="it-IT" altLang="it-IT" sz="2000" b="1" dirty="0">
                <a:solidFill>
                  <a:srgbClr val="0070C0"/>
                </a:solidFill>
              </a:rPr>
              <a:t>sarebbe bene in futuro progettare interventi che considerino tutti gli aspetti legati alla sicurezza</a:t>
            </a:r>
            <a:r>
              <a:rPr lang="it-IT" altLang="it-IT" sz="2000" dirty="0"/>
              <a:t>, eventualmente realizzandoli poi per stralci se le risorse non sono sufficienti.»</a:t>
            </a:r>
          </a:p>
        </p:txBody>
      </p:sp>
      <p:pic>
        <p:nvPicPr>
          <p:cNvPr id="5" name="Picture 4">
            <a:extLst>
              <a:ext uri="{FF2B5EF4-FFF2-40B4-BE49-F238E27FC236}">
                <a16:creationId xmlns:a16="http://schemas.microsoft.com/office/drawing/2014/main" id="{EE810697-0850-4C82-B51E-A9FB2243DF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22726" y="4452070"/>
            <a:ext cx="56102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6A636163-EB81-4AE1-AC6F-D3C3925E4348}"/>
              </a:ext>
            </a:extLst>
          </p:cNvPr>
          <p:cNvSpPr txBox="1"/>
          <p:nvPr/>
        </p:nvSpPr>
        <p:spPr>
          <a:xfrm>
            <a:off x="8631363" y="5072783"/>
            <a:ext cx="1584325" cy="461963"/>
          </a:xfrm>
          <a:prstGeom prst="rect">
            <a:avLst/>
          </a:prstGeom>
          <a:solidFill>
            <a:schemeClr val="accent3">
              <a:lumMod val="60000"/>
              <a:lumOff val="40000"/>
            </a:schemeClr>
          </a:solidFill>
        </p:spPr>
        <p:txBody>
          <a:bodyPr>
            <a:spAutoFit/>
          </a:bodyPr>
          <a:lstStyle/>
          <a:p>
            <a:pPr>
              <a:defRPr/>
            </a:pPr>
            <a:r>
              <a:rPr lang="it-IT" sz="2400" b="1" i="1" dirty="0">
                <a:effectLst>
                  <a:outerShdw blurRad="38100" dist="38100" dir="2700000" algn="tl">
                    <a:srgbClr val="000000">
                      <a:alpha val="43137"/>
                    </a:srgbClr>
                  </a:outerShdw>
                </a:effectLst>
              </a:rPr>
              <a:t>..e lavoro..</a:t>
            </a:r>
          </a:p>
        </p:txBody>
      </p:sp>
      <p:pic>
        <p:nvPicPr>
          <p:cNvPr id="7" name="Picture 5">
            <a:extLst>
              <a:ext uri="{FF2B5EF4-FFF2-40B4-BE49-F238E27FC236}">
                <a16:creationId xmlns:a16="http://schemas.microsoft.com/office/drawing/2014/main" id="{A8D26A70-20AE-4C78-BE16-AE61A828EE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86062" y="4386982"/>
            <a:ext cx="12065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4">
            <a:extLst>
              <a:ext uri="{FF2B5EF4-FFF2-40B4-BE49-F238E27FC236}">
                <a16:creationId xmlns:a16="http://schemas.microsoft.com/office/drawing/2014/main" id="{F04993FC-DB84-4CF4-8849-4E9A536EDC4C}"/>
              </a:ext>
            </a:extLst>
          </p:cNvPr>
          <p:cNvSpPr txBox="1">
            <a:spLocks noChangeArrowheads="1"/>
          </p:cNvSpPr>
          <p:nvPr/>
        </p:nvSpPr>
        <p:spPr bwMode="auto">
          <a:xfrm>
            <a:off x="1703513" y="4037417"/>
            <a:ext cx="856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800" i="1" dirty="0"/>
              <a:t>Prof. Vincenzo Petrini, Presidente CTS Regione Emilia-Romagna – fine maggio 2012</a:t>
            </a:r>
          </a:p>
        </p:txBody>
      </p:sp>
      <p:sp>
        <p:nvSpPr>
          <p:cNvPr id="9" name="CasellaDiTesto 8">
            <a:extLst>
              <a:ext uri="{FF2B5EF4-FFF2-40B4-BE49-F238E27FC236}">
                <a16:creationId xmlns:a16="http://schemas.microsoft.com/office/drawing/2014/main" id="{CE7E696A-4595-4741-B288-86D171A67DDD}"/>
              </a:ext>
            </a:extLst>
          </p:cNvPr>
          <p:cNvSpPr txBox="1"/>
          <p:nvPr/>
        </p:nvSpPr>
        <p:spPr>
          <a:xfrm>
            <a:off x="2992562" y="880899"/>
            <a:ext cx="6343798" cy="461665"/>
          </a:xfrm>
          <a:prstGeom prst="rect">
            <a:avLst/>
          </a:prstGeom>
          <a:noFill/>
        </p:spPr>
        <p:txBody>
          <a:bodyPr wrap="square" rtlCol="0">
            <a:spAutoFit/>
          </a:bodyPr>
          <a:lstStyle/>
          <a:p>
            <a:pPr algn="ctr"/>
            <a:r>
              <a:rPr lang="it-IT" sz="2400" u="sng" dirty="0"/>
              <a:t>MESSA IN SICUREZZA DEL COSTRUITO ESISTENTE</a:t>
            </a:r>
          </a:p>
        </p:txBody>
      </p:sp>
    </p:spTree>
    <p:extLst>
      <p:ext uri="{BB962C8B-B14F-4D97-AF65-F5344CB8AC3E}">
        <p14:creationId xmlns:p14="http://schemas.microsoft.com/office/powerpoint/2010/main" val="3872864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1" y="341313"/>
            <a:ext cx="572452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1" y="2690813"/>
            <a:ext cx="572452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52575" y="3646488"/>
            <a:ext cx="569595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CasellaDiTesto 1"/>
          <p:cNvSpPr txBox="1">
            <a:spLocks noChangeArrowheads="1"/>
          </p:cNvSpPr>
          <p:nvPr/>
        </p:nvSpPr>
        <p:spPr bwMode="auto">
          <a:xfrm>
            <a:off x="7751763" y="1196975"/>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a:solidFill>
                  <a:srgbClr val="FF0000"/>
                </a:solidFill>
              </a:rPr>
              <a:t>FONDAZIONI</a:t>
            </a:r>
          </a:p>
        </p:txBody>
      </p:sp>
      <p:sp>
        <p:nvSpPr>
          <p:cNvPr id="84998" name="CasellaDiTesto 5"/>
          <p:cNvSpPr txBox="1">
            <a:spLocks noChangeArrowheads="1"/>
          </p:cNvSpPr>
          <p:nvPr/>
        </p:nvSpPr>
        <p:spPr bwMode="auto">
          <a:xfrm>
            <a:off x="7751763" y="3841750"/>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a:solidFill>
                  <a:srgbClr val="FF0000"/>
                </a:solidFill>
              </a:rPr>
              <a:t>SPESSORI DEI MURI</a:t>
            </a:r>
          </a:p>
        </p:txBody>
      </p:sp>
      <p:sp>
        <p:nvSpPr>
          <p:cNvPr id="84999" name="CasellaDiTesto 6"/>
          <p:cNvSpPr txBox="1">
            <a:spLocks noChangeArrowheads="1"/>
          </p:cNvSpPr>
          <p:nvPr/>
        </p:nvSpPr>
        <p:spPr bwMode="auto">
          <a:xfrm>
            <a:off x="7751763" y="5732464"/>
            <a:ext cx="2305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a:solidFill>
                  <a:srgbClr val="FF0000"/>
                </a:solidFill>
              </a:rPr>
              <a:t>COLLEGAMENTI</a:t>
            </a:r>
          </a:p>
        </p:txBody>
      </p:sp>
      <p:sp>
        <p:nvSpPr>
          <p:cNvPr id="85000" name="CasellaDiTesto 6"/>
          <p:cNvSpPr txBox="1">
            <a:spLocks noChangeArrowheads="1"/>
          </p:cNvSpPr>
          <p:nvPr/>
        </p:nvSpPr>
        <p:spPr bwMode="auto">
          <a:xfrm>
            <a:off x="7751763" y="5157789"/>
            <a:ext cx="2305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indent="-285750" eaLnBrk="0" hangingPunct="0">
              <a:spcBef>
                <a:spcPct val="20000"/>
              </a:spcBef>
              <a:buFont typeface="Arial" pitchFamily="34" charset="0"/>
              <a:buChar char="–"/>
              <a:defRPr sz="2800">
                <a:solidFill>
                  <a:schemeClr val="tx1"/>
                </a:solidFill>
                <a:latin typeface="Calibri" pitchFamily="34" charset="0"/>
              </a:defRPr>
            </a:lvl2pPr>
            <a:lvl3pPr indent="-228600" eaLnBrk="0" hangingPunct="0">
              <a:spcBef>
                <a:spcPct val="20000"/>
              </a:spcBef>
              <a:buFont typeface="Arial" pitchFamily="34" charset="0"/>
              <a:buChar char="•"/>
              <a:defRPr sz="2400">
                <a:solidFill>
                  <a:schemeClr val="tx1"/>
                </a:solidFill>
                <a:latin typeface="Calibri" pitchFamily="34" charset="0"/>
              </a:defRPr>
            </a:lvl3pPr>
            <a:lvl4pPr indent="-228600" eaLnBrk="0" hangingPunct="0">
              <a:spcBef>
                <a:spcPct val="20000"/>
              </a:spcBef>
              <a:buFont typeface="Arial" pitchFamily="34" charset="0"/>
              <a:buChar char="–"/>
              <a:defRPr sz="2000">
                <a:solidFill>
                  <a:schemeClr val="tx1"/>
                </a:solidFill>
                <a:latin typeface="Calibri" pitchFamily="34" charset="0"/>
              </a:defRPr>
            </a:lvl4pPr>
            <a:lvl5pPr indent="-228600" eaLnBrk="0" hangingPunct="0">
              <a:spcBef>
                <a:spcPct val="20000"/>
              </a:spcBef>
              <a:buFont typeface="Arial" pitchFamily="34" charset="0"/>
              <a:buChar char="»"/>
              <a:defRPr sz="2000">
                <a:solidFill>
                  <a:schemeClr val="tx1"/>
                </a:solidFill>
                <a:latin typeface="Calibri" pitchFamily="34" charset="0"/>
              </a:defRPr>
            </a:lvl5pPr>
            <a:lvl6pPr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a:solidFill>
                  <a:srgbClr val="FF0000"/>
                </a:solidFill>
              </a:rPr>
              <a:t>CONTRAFFORTI</a:t>
            </a:r>
          </a:p>
        </p:txBody>
      </p:sp>
    </p:spTree>
    <p:extLst>
      <p:ext uri="{BB962C8B-B14F-4D97-AF65-F5344CB8AC3E}">
        <p14:creationId xmlns:p14="http://schemas.microsoft.com/office/powerpoint/2010/main" val="1554842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5913" y="44451"/>
            <a:ext cx="563245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CasellaDiTesto 2"/>
          <p:cNvSpPr txBox="1">
            <a:spLocks noChangeArrowheads="1"/>
          </p:cNvSpPr>
          <p:nvPr/>
        </p:nvSpPr>
        <p:spPr bwMode="auto">
          <a:xfrm>
            <a:off x="7751763" y="1196976"/>
            <a:ext cx="1657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a:solidFill>
                  <a:srgbClr val="FF0000"/>
                </a:solidFill>
              </a:rPr>
              <a:t>LE VOLTE: dove? come?</a:t>
            </a:r>
          </a:p>
        </p:txBody>
      </p:sp>
      <p:pic>
        <p:nvPicPr>
          <p:cNvPr id="8602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97026" y="3889376"/>
            <a:ext cx="5567363"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CasellaDiTesto 5"/>
          <p:cNvSpPr txBox="1">
            <a:spLocks noChangeArrowheads="1"/>
          </p:cNvSpPr>
          <p:nvPr/>
        </p:nvSpPr>
        <p:spPr bwMode="auto">
          <a:xfrm>
            <a:off x="7751763" y="4597400"/>
            <a:ext cx="16573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a:solidFill>
                  <a:srgbClr val="FF0000"/>
                </a:solidFill>
              </a:rPr>
              <a:t>APERTURE: distanze   e allineamenti</a:t>
            </a:r>
          </a:p>
        </p:txBody>
      </p:sp>
    </p:spTree>
    <p:extLst>
      <p:ext uri="{BB962C8B-B14F-4D97-AF65-F5344CB8AC3E}">
        <p14:creationId xmlns:p14="http://schemas.microsoft.com/office/powerpoint/2010/main" val="434475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12888" y="34926"/>
            <a:ext cx="5700713"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CasellaDiTesto 2"/>
          <p:cNvSpPr txBox="1">
            <a:spLocks noChangeArrowheads="1"/>
          </p:cNvSpPr>
          <p:nvPr/>
        </p:nvSpPr>
        <p:spPr bwMode="auto">
          <a:xfrm>
            <a:off x="7751763" y="1196975"/>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a:solidFill>
                  <a:srgbClr val="FF0000"/>
                </a:solidFill>
              </a:rPr>
              <a:t>TETTI …e  ….</a:t>
            </a:r>
          </a:p>
        </p:txBody>
      </p:sp>
      <p:pic>
        <p:nvPicPr>
          <p:cNvPr id="8704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3024189"/>
            <a:ext cx="56896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12888" y="3660776"/>
            <a:ext cx="5700713"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CasellaDiTesto 5"/>
          <p:cNvSpPr txBox="1">
            <a:spLocks noChangeArrowheads="1"/>
          </p:cNvSpPr>
          <p:nvPr/>
        </p:nvSpPr>
        <p:spPr bwMode="auto">
          <a:xfrm>
            <a:off x="7680326" y="3157539"/>
            <a:ext cx="23034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a:solidFill>
                  <a:srgbClr val="FF0000"/>
                </a:solidFill>
              </a:rPr>
              <a:t>e  …. SOLAI:</a:t>
            </a:r>
          </a:p>
          <a:p>
            <a:pPr eaLnBrk="1" hangingPunct="1">
              <a:spcBef>
                <a:spcPct val="0"/>
              </a:spcBef>
              <a:buFontTx/>
              <a:buNone/>
            </a:pPr>
            <a:r>
              <a:rPr lang="it-IT" altLang="it-IT" sz="1800">
                <a:solidFill>
                  <a:srgbClr val="FF0000"/>
                </a:solidFill>
              </a:rPr>
              <a:t>lunghezze di appoggio e collegamenti </a:t>
            </a:r>
          </a:p>
        </p:txBody>
      </p:sp>
      <p:pic>
        <p:nvPicPr>
          <p:cNvPr id="116741" name="Picture 5"/>
          <p:cNvPicPr>
            <a:picLocks noChangeAspect="1" noChangeArrowheads="1"/>
          </p:cNvPicPr>
          <p:nvPr/>
        </p:nvPicPr>
        <p:blipFill>
          <a:blip r:embed="rId5"/>
          <a:srcRect/>
          <a:stretch>
            <a:fillRect/>
          </a:stretch>
        </p:blipFill>
        <p:spPr bwMode="auto">
          <a:xfrm>
            <a:off x="1536700" y="4532313"/>
            <a:ext cx="5676900" cy="2328862"/>
          </a:xfrm>
          <a:prstGeom prst="rect">
            <a:avLst/>
          </a:prstGeom>
          <a:solidFill>
            <a:schemeClr val="bg1">
              <a:lumMod val="75000"/>
            </a:schemeClr>
          </a:solidFill>
          <a:ln w="9525">
            <a:solidFill>
              <a:schemeClr val="tx1"/>
            </a:solidFill>
            <a:miter lim="800000"/>
            <a:headEnd/>
            <a:tailEnd/>
          </a:ln>
        </p:spPr>
      </p:pic>
      <p:sp>
        <p:nvSpPr>
          <p:cNvPr id="2" name="Rettangolo 1"/>
          <p:cNvSpPr/>
          <p:nvPr/>
        </p:nvSpPr>
        <p:spPr>
          <a:xfrm>
            <a:off x="3648076" y="6604000"/>
            <a:ext cx="3565525" cy="3127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5" name="Connettore 1 4"/>
          <p:cNvCxnSpPr/>
          <p:nvPr/>
        </p:nvCxnSpPr>
        <p:spPr>
          <a:xfrm>
            <a:off x="4727575" y="6021389"/>
            <a:ext cx="2160588" cy="714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7050" name="CasellaDiTesto 10"/>
          <p:cNvSpPr txBox="1">
            <a:spLocks noChangeArrowheads="1"/>
          </p:cNvSpPr>
          <p:nvPr/>
        </p:nvSpPr>
        <p:spPr bwMode="auto">
          <a:xfrm>
            <a:off x="7643813" y="5387975"/>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a:solidFill>
                  <a:srgbClr val="FF0000"/>
                </a:solidFill>
              </a:rPr>
              <a:t>MURI: tessitura</a:t>
            </a:r>
          </a:p>
        </p:txBody>
      </p:sp>
    </p:spTree>
    <p:extLst>
      <p:ext uri="{BB962C8B-B14F-4D97-AF65-F5344CB8AC3E}">
        <p14:creationId xmlns:p14="http://schemas.microsoft.com/office/powerpoint/2010/main" val="3001797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26456AF-C325-484D-9CFA-F2D101E0A3C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37719" y="1254093"/>
            <a:ext cx="4732749"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6A10341B-6305-43EB-857B-E8BDFEA5F88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2105" y="4581129"/>
            <a:ext cx="2728369" cy="218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9D4E8FED-09D4-4359-800C-4074F34B812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70111" y="4581128"/>
            <a:ext cx="3210489" cy="192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F869E29C-91D4-421D-A7E0-DA7B1B7E0228}"/>
              </a:ext>
            </a:extLst>
          </p:cNvPr>
          <p:cNvSpPr/>
          <p:nvPr/>
        </p:nvSpPr>
        <p:spPr>
          <a:xfrm>
            <a:off x="1773705" y="517014"/>
            <a:ext cx="8644589" cy="646331"/>
          </a:xfrm>
          <a:prstGeom prst="rect">
            <a:avLst/>
          </a:prstGeom>
        </p:spPr>
        <p:txBody>
          <a:bodyPr wrap="square">
            <a:spAutoFit/>
          </a:bodyPr>
          <a:lstStyle/>
          <a:p>
            <a:pPr algn="just">
              <a:defRPr/>
            </a:pPr>
            <a:r>
              <a:rPr lang="it-IT" i="1" dirty="0"/>
              <a:t>La memoria del terremoto: il sisma di Ferrara del 1570</a:t>
            </a:r>
            <a:r>
              <a:rPr lang="it-IT" dirty="0"/>
              <a:t> (</a:t>
            </a:r>
            <a:r>
              <a:rPr lang="it-IT" u="sng" dirty="0">
                <a:hlinkClick r:id="rId5"/>
              </a:rPr>
              <a:t>pdf, 2,04 MB</a:t>
            </a:r>
            <a:r>
              <a:rPr lang="it-IT" dirty="0"/>
              <a:t>), un testo dell’epoca e due articoli, tratti da: </a:t>
            </a:r>
            <a:r>
              <a:rPr lang="it-IT" i="1" dirty="0"/>
              <a:t>Ferrara. Voci di una città</a:t>
            </a:r>
            <a:r>
              <a:rPr lang="it-IT" dirty="0"/>
              <a:t> – dic. 2010 e </a:t>
            </a:r>
            <a:r>
              <a:rPr lang="it-IT" i="1" dirty="0"/>
              <a:t>la Repubblica</a:t>
            </a:r>
            <a:r>
              <a:rPr lang="it-IT" dirty="0"/>
              <a:t> – 9 ago. 2015.</a:t>
            </a:r>
          </a:p>
        </p:txBody>
      </p:sp>
      <p:sp>
        <p:nvSpPr>
          <p:cNvPr id="7" name="CasellaDiTesto 2">
            <a:extLst>
              <a:ext uri="{FF2B5EF4-FFF2-40B4-BE49-F238E27FC236}">
                <a16:creationId xmlns:a16="http://schemas.microsoft.com/office/drawing/2014/main" id="{3F6F8DE9-B65F-4E36-B6AB-5A998A1D3A10}"/>
              </a:ext>
            </a:extLst>
          </p:cNvPr>
          <p:cNvSpPr txBox="1">
            <a:spLocks noChangeArrowheads="1"/>
          </p:cNvSpPr>
          <p:nvPr/>
        </p:nvSpPr>
        <p:spPr bwMode="auto">
          <a:xfrm>
            <a:off x="2403163" y="3968533"/>
            <a:ext cx="7385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600" b="1" dirty="0">
                <a:solidFill>
                  <a:srgbClr val="FF0000"/>
                </a:solidFill>
              </a:rPr>
              <a:t>Pirro Ligorio </a:t>
            </a:r>
          </a:p>
          <a:p>
            <a:pPr eaLnBrk="1" hangingPunct="1">
              <a:spcBef>
                <a:spcPct val="0"/>
              </a:spcBef>
              <a:buFontTx/>
              <a:buNone/>
            </a:pPr>
            <a:r>
              <a:rPr lang="it-IT" altLang="it-IT" sz="1600" dirty="0"/>
              <a:t>«</a:t>
            </a:r>
            <a:r>
              <a:rPr lang="it-IT" altLang="it-IT" sz="1600" b="1" i="1" dirty="0"/>
              <a:t>Libro, o Trattato de’ diversi terremoti</a:t>
            </a:r>
            <a:r>
              <a:rPr lang="it-IT" altLang="it-IT" sz="1600" dirty="0"/>
              <a:t>»  </a:t>
            </a:r>
            <a:r>
              <a:rPr lang="it-IT" altLang="it-IT" sz="1600" i="1" dirty="0"/>
              <a:t>Pianta e facciata di una casa antisismica</a:t>
            </a:r>
          </a:p>
        </p:txBody>
      </p:sp>
    </p:spTree>
    <p:extLst>
      <p:ext uri="{BB962C8B-B14F-4D97-AF65-F5344CB8AC3E}">
        <p14:creationId xmlns:p14="http://schemas.microsoft.com/office/powerpoint/2010/main" val="101721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ttangolo 1"/>
          <p:cNvSpPr>
            <a:spLocks noChangeArrowheads="1"/>
          </p:cNvSpPr>
          <p:nvPr/>
        </p:nvSpPr>
        <p:spPr bwMode="auto">
          <a:xfrm>
            <a:off x="1514476" y="1"/>
            <a:ext cx="9153525" cy="83099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2400" dirty="0"/>
              <a:t>Due immagini a confronto sull'evoluzione idrografica del Po in diverse epoche storiche </a:t>
            </a:r>
          </a:p>
        </p:txBody>
      </p:sp>
      <p:sp>
        <p:nvSpPr>
          <p:cNvPr id="14340" name="Rettangolo 2"/>
          <p:cNvSpPr>
            <a:spLocks noChangeArrowheads="1"/>
          </p:cNvSpPr>
          <p:nvPr/>
        </p:nvSpPr>
        <p:spPr bwMode="auto">
          <a:xfrm>
            <a:off x="4023385" y="5585381"/>
            <a:ext cx="4149725"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it-IT" altLang="it-IT" sz="1800" b="1" dirty="0">
                <a:solidFill>
                  <a:srgbClr val="FF0000"/>
                </a:solidFill>
              </a:rPr>
              <a:t>Risulta evidente la tendenza nel tempo del fiume a spostarsi più a nord</a:t>
            </a:r>
            <a:endParaRPr lang="it-IT" altLang="it-IT" sz="1800" dirty="0">
              <a:solidFill>
                <a:srgbClr val="FF0000"/>
              </a:solidFill>
            </a:endParaRPr>
          </a:p>
        </p:txBody>
      </p:sp>
      <p:sp>
        <p:nvSpPr>
          <p:cNvPr id="16" name="Freccia a destra 15"/>
          <p:cNvSpPr/>
          <p:nvPr/>
        </p:nvSpPr>
        <p:spPr>
          <a:xfrm rot="2317920">
            <a:off x="3031022" y="3043239"/>
            <a:ext cx="677863" cy="503237"/>
          </a:xfrm>
          <a:prstGeom prst="rightArrow">
            <a:avLst>
              <a:gd name="adj1" fmla="val 50000"/>
              <a:gd name="adj2" fmla="val 4728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nvGrpSpPr>
          <p:cNvPr id="4" name="Gruppo 3">
            <a:extLst>
              <a:ext uri="{FF2B5EF4-FFF2-40B4-BE49-F238E27FC236}">
                <a16:creationId xmlns:a16="http://schemas.microsoft.com/office/drawing/2014/main" id="{1ED595CD-1ABA-4800-AAAC-F21EA08CCF0A}"/>
              </a:ext>
            </a:extLst>
          </p:cNvPr>
          <p:cNvGrpSpPr/>
          <p:nvPr/>
        </p:nvGrpSpPr>
        <p:grpSpPr>
          <a:xfrm>
            <a:off x="1514475" y="830997"/>
            <a:ext cx="4897438" cy="3892550"/>
            <a:chOff x="4572000" y="3175"/>
            <a:chExt cx="4897438" cy="3892550"/>
          </a:xfrm>
        </p:grpSpPr>
        <p:pic>
          <p:nvPicPr>
            <p:cNvPr id="14341"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0" y="3175"/>
              <a:ext cx="4541838" cy="389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2" name="CasellaDiTesto 5"/>
            <p:cNvSpPr txBox="1">
              <a:spLocks noChangeArrowheads="1"/>
            </p:cNvSpPr>
            <p:nvPr/>
          </p:nvSpPr>
          <p:spPr bwMode="auto">
            <a:xfrm>
              <a:off x="8172450" y="333375"/>
              <a:ext cx="12969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400" b="1">
                  <a:solidFill>
                    <a:srgbClr val="FF0000"/>
                  </a:solidFill>
                </a:rPr>
                <a:t>Età romana</a:t>
              </a:r>
            </a:p>
          </p:txBody>
        </p:sp>
        <p:sp>
          <p:nvSpPr>
            <p:cNvPr id="2" name="Ovale 1"/>
            <p:cNvSpPr/>
            <p:nvPr/>
          </p:nvSpPr>
          <p:spPr>
            <a:xfrm>
              <a:off x="5997575" y="1647825"/>
              <a:ext cx="317500" cy="144463"/>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grpSp>
        <p:nvGrpSpPr>
          <p:cNvPr id="5" name="Gruppo 4">
            <a:extLst>
              <a:ext uri="{FF2B5EF4-FFF2-40B4-BE49-F238E27FC236}">
                <a16:creationId xmlns:a16="http://schemas.microsoft.com/office/drawing/2014/main" id="{13EE28FA-CBBB-43FF-A701-5E0109B09D36}"/>
              </a:ext>
            </a:extLst>
          </p:cNvPr>
          <p:cNvGrpSpPr/>
          <p:nvPr/>
        </p:nvGrpSpPr>
        <p:grpSpPr>
          <a:xfrm>
            <a:off x="6066428" y="830998"/>
            <a:ext cx="4572000" cy="3927475"/>
            <a:chOff x="4572000" y="2957513"/>
            <a:chExt cx="4572000" cy="3927475"/>
          </a:xfrm>
        </p:grpSpPr>
        <p:pic>
          <p:nvPicPr>
            <p:cNvPr id="1434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957513"/>
              <a:ext cx="4572000" cy="392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5" name="CasellaDiTesto 4"/>
            <p:cNvSpPr txBox="1">
              <a:spLocks noChangeArrowheads="1"/>
            </p:cNvSpPr>
            <p:nvPr/>
          </p:nvSpPr>
          <p:spPr bwMode="auto">
            <a:xfrm>
              <a:off x="8172450" y="3141663"/>
              <a:ext cx="9413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400" b="1">
                  <a:solidFill>
                    <a:srgbClr val="FF0000"/>
                  </a:solidFill>
                </a:rPr>
                <a:t>1730</a:t>
              </a:r>
            </a:p>
          </p:txBody>
        </p:sp>
        <p:sp>
          <p:nvSpPr>
            <p:cNvPr id="13" name="Ovale 12"/>
            <p:cNvSpPr/>
            <p:nvPr/>
          </p:nvSpPr>
          <p:spPr>
            <a:xfrm>
              <a:off x="6027738" y="4589463"/>
              <a:ext cx="315912" cy="144462"/>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3" name="Rettangolo 2">
            <a:extLst>
              <a:ext uri="{FF2B5EF4-FFF2-40B4-BE49-F238E27FC236}">
                <a16:creationId xmlns:a16="http://schemas.microsoft.com/office/drawing/2014/main" id="{3D95F2FD-92F7-44DE-9B78-51821661C97D}"/>
              </a:ext>
            </a:extLst>
          </p:cNvPr>
          <p:cNvSpPr/>
          <p:nvPr/>
        </p:nvSpPr>
        <p:spPr>
          <a:xfrm>
            <a:off x="1610947" y="6231494"/>
            <a:ext cx="8974603" cy="584775"/>
          </a:xfrm>
          <a:prstGeom prst="rect">
            <a:avLst/>
          </a:prstGeom>
        </p:spPr>
        <p:txBody>
          <a:bodyPr wrap="square">
            <a:spAutoFit/>
          </a:bodyPr>
          <a:lstStyle/>
          <a:p>
            <a:r>
              <a:rPr lang="it-IT" altLang="it-IT" sz="1600" dirty="0"/>
              <a:t>estratte da: «</a:t>
            </a:r>
            <a:r>
              <a:rPr lang="it-IT" altLang="it-IT" sz="1600" b="1" dirty="0"/>
              <a:t>L’evoluzione idrografica e ambientale della pianura ferrarese negli ultimi 3.000 anni</a:t>
            </a:r>
            <a:r>
              <a:rPr lang="it-IT" altLang="it-IT" sz="1600" dirty="0"/>
              <a:t>», Marco </a:t>
            </a:r>
            <a:r>
              <a:rPr lang="it-IT" altLang="it-IT" sz="1600" dirty="0" err="1"/>
              <a:t>Bondesan</a:t>
            </a:r>
            <a:r>
              <a:rPr lang="it-IT" altLang="it-IT" sz="1600" dirty="0"/>
              <a:t>, su </a:t>
            </a:r>
            <a:r>
              <a:rPr lang="it-IT" altLang="it-IT" sz="1600" i="1" dirty="0"/>
              <a:t>Storia di Ferrara</a:t>
            </a:r>
            <a:r>
              <a:rPr lang="it-IT" altLang="it-IT" sz="1600" dirty="0"/>
              <a:t>, Corbo 2001</a:t>
            </a:r>
            <a:endParaRPr lang="it-IT" sz="1600" dirty="0"/>
          </a:p>
        </p:txBody>
      </p:sp>
      <p:sp>
        <p:nvSpPr>
          <p:cNvPr id="6" name="Freccia in giù 5">
            <a:extLst>
              <a:ext uri="{FF2B5EF4-FFF2-40B4-BE49-F238E27FC236}">
                <a16:creationId xmlns:a16="http://schemas.microsoft.com/office/drawing/2014/main" id="{06F08056-ED69-4FC3-B3E8-360C32D772FB}"/>
              </a:ext>
            </a:extLst>
          </p:cNvPr>
          <p:cNvSpPr/>
          <p:nvPr/>
        </p:nvSpPr>
        <p:spPr>
          <a:xfrm>
            <a:off x="5911217" y="4837690"/>
            <a:ext cx="360040" cy="68675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69051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2D9BB05-4F96-4CCD-B128-762574825C8F}"/>
              </a:ext>
            </a:extLst>
          </p:cNvPr>
          <p:cNvSpPr/>
          <p:nvPr/>
        </p:nvSpPr>
        <p:spPr>
          <a:xfrm>
            <a:off x="3810000" y="335847"/>
            <a:ext cx="4572000" cy="6186309"/>
          </a:xfrm>
          <a:prstGeom prst="rect">
            <a:avLst/>
          </a:prstGeom>
        </p:spPr>
        <p:txBody>
          <a:bodyPr>
            <a:spAutoFit/>
          </a:bodyPr>
          <a:lstStyle/>
          <a:p>
            <a:pPr>
              <a:spcBef>
                <a:spcPct val="0"/>
              </a:spcBef>
            </a:pPr>
            <a:r>
              <a:rPr lang="it-IT" altLang="it-IT" sz="2000" b="1" dirty="0"/>
              <a:t>Un commento del prof. Franco Cazzola</a:t>
            </a:r>
            <a:endParaRPr lang="it-IT" altLang="it-IT" i="1" dirty="0"/>
          </a:p>
          <a:p>
            <a:pPr>
              <a:spcBef>
                <a:spcPct val="0"/>
              </a:spcBef>
            </a:pPr>
            <a:r>
              <a:rPr lang="it-IT" altLang="it-IT" dirty="0"/>
              <a:t>Aprile 2017 </a:t>
            </a:r>
            <a:r>
              <a:rPr lang="it-IT" altLang="it-IT" dirty="0">
                <a:hlinkClick r:id="rId2"/>
              </a:rPr>
              <a:t>www.francocazzola.it</a:t>
            </a:r>
            <a:r>
              <a:rPr lang="it-IT" altLang="it-IT" dirty="0"/>
              <a:t> </a:t>
            </a:r>
          </a:p>
          <a:p>
            <a:pPr>
              <a:spcBef>
                <a:spcPct val="0"/>
              </a:spcBef>
            </a:pPr>
            <a:endParaRPr lang="it-IT" altLang="it-IT" sz="1600" dirty="0"/>
          </a:p>
          <a:p>
            <a:pPr>
              <a:spcBef>
                <a:spcPct val="0"/>
              </a:spcBef>
            </a:pPr>
            <a:r>
              <a:rPr lang="it-IT" altLang="it-IT" i="1" dirty="0"/>
              <a:t>«I geologi e </a:t>
            </a:r>
            <a:r>
              <a:rPr lang="it-IT" altLang="it-IT" i="1" dirty="0" err="1"/>
              <a:t>geomorfologi</a:t>
            </a:r>
            <a:r>
              <a:rPr lang="it-IT" altLang="it-IT" i="1" dirty="0"/>
              <a:t>  hanno individuato da tempo cosa succede sotto i nostri piedi da Ferrara a Reggio Emilia. E' una piega dell'Appennino in sollevamento.  …. Il terremoto del 1570 non spostò il fiume Po ma fu un sintomo ulteriore dei movimenti … che …. hanno fatto mutare direzione al fiume. La grande mutazione fu quella che nel XII secolo fu chiamata la Rotta di Ficarolo. L'inaridimento dei rami meridionali del fiume dipendeva dal fatto che Ferrara sta su una cuspide detta "Dorsale ferrarese" … La crisi definitiva del ramo meridionale inizia già nell'alto medioevo e si conclude nella prima metà del '500, anche a causa dell'immissione del Reno nel suo alveo (1522) …. Da includere anche il sovralluvionamento degli alvei che si accentua nel secondo cinquecento con l'ingresso nella piccola età glaciale.»   </a:t>
            </a:r>
            <a:endParaRPr lang="it-IT" altLang="it-IT" dirty="0"/>
          </a:p>
        </p:txBody>
      </p:sp>
    </p:spTree>
    <p:extLst>
      <p:ext uri="{BB962C8B-B14F-4D97-AF65-F5344CB8AC3E}">
        <p14:creationId xmlns:p14="http://schemas.microsoft.com/office/powerpoint/2010/main" val="350865457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804B4B8-996A-4B42-98C9-FA06DE2A086A}"/>
              </a:ext>
            </a:extLst>
          </p:cNvPr>
          <p:cNvSpPr>
            <a:spLocks noGrp="1"/>
          </p:cNvSpPr>
          <p:nvPr>
            <p:ph idx="1"/>
          </p:nvPr>
        </p:nvSpPr>
        <p:spPr>
          <a:xfrm>
            <a:off x="1981200" y="485637"/>
            <a:ext cx="8229600" cy="523876"/>
          </a:xfrm>
        </p:spPr>
        <p:txBody>
          <a:bodyPr>
            <a:normAutofit/>
          </a:bodyPr>
          <a:lstStyle/>
          <a:p>
            <a:pPr marL="0" indent="0" algn="ctr">
              <a:buNone/>
            </a:pPr>
            <a:r>
              <a:rPr lang="it-IT" sz="2400" dirty="0"/>
              <a:t>CATALOGO DEI TERREMOTI - EMIDIUS</a:t>
            </a:r>
          </a:p>
        </p:txBody>
      </p:sp>
      <p:sp>
        <p:nvSpPr>
          <p:cNvPr id="4" name="CasellaDiTesto 3">
            <a:extLst>
              <a:ext uri="{FF2B5EF4-FFF2-40B4-BE49-F238E27FC236}">
                <a16:creationId xmlns:a16="http://schemas.microsoft.com/office/drawing/2014/main" id="{26DB2D60-3218-47B8-BA98-A4DACBEB9E48}"/>
              </a:ext>
            </a:extLst>
          </p:cNvPr>
          <p:cNvSpPr txBox="1"/>
          <p:nvPr/>
        </p:nvSpPr>
        <p:spPr>
          <a:xfrm>
            <a:off x="1938015" y="2051926"/>
            <a:ext cx="4427538" cy="523875"/>
          </a:xfrm>
          <a:prstGeom prst="rect">
            <a:avLst/>
          </a:prstGeom>
          <a:solidFill>
            <a:schemeClr val="accent3">
              <a:lumMod val="60000"/>
              <a:lumOff val="40000"/>
            </a:schemeClr>
          </a:solidFill>
        </p:spPr>
        <p:txBody>
          <a:bodyPr>
            <a:spAutoFit/>
          </a:bodyPr>
          <a:lstStyle/>
          <a:p>
            <a:pPr algn="ctr">
              <a:defRPr/>
            </a:pPr>
            <a:r>
              <a:rPr lang="it-IT" sz="1400" dirty="0">
                <a:solidFill>
                  <a:srgbClr val="FF0000"/>
                </a:solidFill>
                <a:hlinkClick r:id="rId2"/>
              </a:rPr>
              <a:t>http://emidius.mi.ingv.it/DBMI11/</a:t>
            </a:r>
            <a:endParaRPr lang="it-IT" sz="1400" dirty="0">
              <a:solidFill>
                <a:srgbClr val="FF0000"/>
              </a:solidFill>
            </a:endParaRPr>
          </a:p>
          <a:p>
            <a:pPr algn="ctr">
              <a:defRPr/>
            </a:pPr>
            <a:r>
              <a:rPr lang="it-IT" sz="1400" b="1" dirty="0">
                <a:solidFill>
                  <a:srgbClr val="FF0000"/>
                </a:solidFill>
              </a:rPr>
              <a:t>consultazione per terremoto</a:t>
            </a:r>
          </a:p>
        </p:txBody>
      </p:sp>
      <p:pic>
        <p:nvPicPr>
          <p:cNvPr id="5" name="Picture 18">
            <a:extLst>
              <a:ext uri="{FF2B5EF4-FFF2-40B4-BE49-F238E27FC236}">
                <a16:creationId xmlns:a16="http://schemas.microsoft.com/office/drawing/2014/main" id="{093173C0-AAB8-4C18-8C04-A3BA6D35FA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46117" y="2070975"/>
            <a:ext cx="314325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6">
            <a:extLst>
              <a:ext uri="{FF2B5EF4-FFF2-40B4-BE49-F238E27FC236}">
                <a16:creationId xmlns:a16="http://schemas.microsoft.com/office/drawing/2014/main" id="{32BD5EE3-4786-432C-A327-1FBABD9F7A2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37686" y="5143756"/>
            <a:ext cx="26209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reccia a destra 6">
            <a:extLst>
              <a:ext uri="{FF2B5EF4-FFF2-40B4-BE49-F238E27FC236}">
                <a16:creationId xmlns:a16="http://schemas.microsoft.com/office/drawing/2014/main" id="{0E79188B-0523-4044-9EE1-6B55DB0301A7}"/>
              </a:ext>
            </a:extLst>
          </p:cNvPr>
          <p:cNvSpPr/>
          <p:nvPr/>
        </p:nvSpPr>
        <p:spPr>
          <a:xfrm>
            <a:off x="5732855" y="5267124"/>
            <a:ext cx="864096" cy="277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2F71C5FA-DB42-49CB-A9FA-CD1D58E7153D}"/>
              </a:ext>
            </a:extLst>
          </p:cNvPr>
          <p:cNvSpPr txBox="1"/>
          <p:nvPr/>
        </p:nvSpPr>
        <p:spPr>
          <a:xfrm>
            <a:off x="6871158" y="4818536"/>
            <a:ext cx="2808312" cy="1200329"/>
          </a:xfrm>
          <a:prstGeom prst="rect">
            <a:avLst/>
          </a:prstGeom>
          <a:noFill/>
        </p:spPr>
        <p:txBody>
          <a:bodyPr wrap="square" rtlCol="0">
            <a:spAutoFit/>
          </a:bodyPr>
          <a:lstStyle/>
          <a:p>
            <a:r>
              <a:rPr lang="it-IT" dirty="0"/>
              <a:t>Scala cromatica relativa alla intensità macrosismica (osservazione effetti del sisma – scala Mercalli)</a:t>
            </a:r>
          </a:p>
        </p:txBody>
      </p:sp>
      <p:sp>
        <p:nvSpPr>
          <p:cNvPr id="14" name="Freccia in giù 13">
            <a:extLst>
              <a:ext uri="{FF2B5EF4-FFF2-40B4-BE49-F238E27FC236}">
                <a16:creationId xmlns:a16="http://schemas.microsoft.com/office/drawing/2014/main" id="{B602FDA4-DA0A-4585-84C4-F8D47AE1B6C8}"/>
              </a:ext>
            </a:extLst>
          </p:cNvPr>
          <p:cNvSpPr/>
          <p:nvPr/>
        </p:nvSpPr>
        <p:spPr>
          <a:xfrm>
            <a:off x="4004150" y="2777646"/>
            <a:ext cx="288032" cy="8095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CB0FBC0D-5C82-4C50-9532-BC2AF1BBA998}"/>
              </a:ext>
            </a:extLst>
          </p:cNvPr>
          <p:cNvSpPr txBox="1"/>
          <p:nvPr/>
        </p:nvSpPr>
        <p:spPr>
          <a:xfrm>
            <a:off x="2545392" y="3789041"/>
            <a:ext cx="3694625" cy="646331"/>
          </a:xfrm>
          <a:prstGeom prst="rect">
            <a:avLst/>
          </a:prstGeom>
          <a:noFill/>
        </p:spPr>
        <p:txBody>
          <a:bodyPr wrap="square" rtlCol="0">
            <a:spAutoFit/>
          </a:bodyPr>
          <a:lstStyle/>
          <a:p>
            <a:r>
              <a:rPr lang="it-IT" dirty="0"/>
              <a:t>Database contenente informazioni su eventi sismici  accaduti in Italia</a:t>
            </a:r>
          </a:p>
        </p:txBody>
      </p:sp>
    </p:spTree>
    <p:extLst>
      <p:ext uri="{BB962C8B-B14F-4D97-AF65-F5344CB8AC3E}">
        <p14:creationId xmlns:p14="http://schemas.microsoft.com/office/powerpoint/2010/main" val="3244676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51538"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5" name="Oggetto 4"/>
          <p:cNvGraphicFramePr>
            <a:graphicFrameLocks noChangeAspect="1"/>
          </p:cNvGraphicFramePr>
          <p:nvPr/>
        </p:nvGraphicFramePr>
        <p:xfrm>
          <a:off x="1531938" y="3716339"/>
          <a:ext cx="6869112" cy="3094037"/>
        </p:xfrm>
        <a:graphic>
          <a:graphicData uri="http://schemas.openxmlformats.org/presentationml/2006/ole">
            <mc:AlternateContent xmlns:mc="http://schemas.openxmlformats.org/markup-compatibility/2006">
              <mc:Choice xmlns:v="urn:schemas-microsoft-com:vml" Requires="v">
                <p:oleObj spid="_x0000_s3074" name="Foglio di lavoro" r:id="rId5" imgW="3829111" imgH="1724066" progId="Excel.Sheet.12">
                  <p:embed/>
                </p:oleObj>
              </mc:Choice>
              <mc:Fallback>
                <p:oleObj name="Foglio di lavoro" r:id="rId5" imgW="3829111" imgH="1724066" progId="Excel.Sheet.12">
                  <p:embed/>
                  <p:pic>
                    <p:nvPicPr>
                      <p:cNvPr id="8195" name="Oggetto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1938" y="3716339"/>
                        <a:ext cx="6869112" cy="3094037"/>
                      </a:xfrm>
                      <a:prstGeom prst="rect">
                        <a:avLst/>
                      </a:prstGeom>
                      <a:solidFill>
                        <a:schemeClr val="bg1"/>
                      </a:solidFill>
                    </p:spPr>
                  </p:pic>
                </p:oleObj>
              </mc:Fallback>
            </mc:AlternateContent>
          </a:graphicData>
        </a:graphic>
      </p:graphicFrame>
      <p:pic>
        <p:nvPicPr>
          <p:cNvPr id="8196"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531939" y="517525"/>
            <a:ext cx="6886575" cy="32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reccia in giù 7"/>
          <p:cNvSpPr/>
          <p:nvPr/>
        </p:nvSpPr>
        <p:spPr>
          <a:xfrm>
            <a:off x="8112126" y="3213100"/>
            <a:ext cx="144463" cy="4318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9" name="Connettore 1 8"/>
          <p:cNvCxnSpPr/>
          <p:nvPr/>
        </p:nvCxnSpPr>
        <p:spPr>
          <a:xfrm>
            <a:off x="1571626" y="1824038"/>
            <a:ext cx="625316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8200" name="CasellaDiTesto 2"/>
          <p:cNvSpPr txBox="1">
            <a:spLocks noChangeArrowheads="1"/>
          </p:cNvSpPr>
          <p:nvPr/>
        </p:nvSpPr>
        <p:spPr bwMode="auto">
          <a:xfrm>
            <a:off x="9906000" y="3100389"/>
            <a:ext cx="971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2400" b="1">
                <a:solidFill>
                  <a:schemeClr val="bg1"/>
                </a:solidFill>
              </a:rPr>
              <a:t>1483</a:t>
            </a:r>
          </a:p>
        </p:txBody>
      </p:sp>
      <p:cxnSp>
        <p:nvCxnSpPr>
          <p:cNvPr id="6" name="Connettore 1 5"/>
          <p:cNvCxnSpPr/>
          <p:nvPr/>
        </p:nvCxnSpPr>
        <p:spPr>
          <a:xfrm>
            <a:off x="1597026" y="4462463"/>
            <a:ext cx="1355725"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202" name="Picture 3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407400" y="6357938"/>
            <a:ext cx="24765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Connettore curvo 2">
            <a:extLst>
              <a:ext uri="{FF2B5EF4-FFF2-40B4-BE49-F238E27FC236}">
                <a16:creationId xmlns:a16="http://schemas.microsoft.com/office/drawing/2014/main" id="{D2A77135-419C-4450-BF53-E8C4976EE7E6}"/>
              </a:ext>
            </a:extLst>
          </p:cNvPr>
          <p:cNvCxnSpPr>
            <a:cxnSpLocks/>
          </p:cNvCxnSpPr>
          <p:nvPr/>
        </p:nvCxnSpPr>
        <p:spPr>
          <a:xfrm rot="5400000" flipH="1" flipV="1">
            <a:off x="7683181" y="4296102"/>
            <a:ext cx="2100481" cy="629815"/>
          </a:xfrm>
          <a:prstGeom prst="curvedConnector3">
            <a:avLst>
              <a:gd name="adj1" fmla="val 50000"/>
            </a:avLst>
          </a:prstGeom>
          <a:ln w="12700">
            <a:prstDash val="dash"/>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6352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ggetto 3"/>
          <p:cNvGraphicFramePr>
            <a:graphicFrameLocks noChangeAspect="1"/>
          </p:cNvGraphicFramePr>
          <p:nvPr/>
        </p:nvGraphicFramePr>
        <p:xfrm>
          <a:off x="1563689" y="2997201"/>
          <a:ext cx="2516187" cy="3559175"/>
        </p:xfrm>
        <a:graphic>
          <a:graphicData uri="http://schemas.openxmlformats.org/presentationml/2006/ole">
            <mc:AlternateContent xmlns:mc="http://schemas.openxmlformats.org/markup-compatibility/2006">
              <mc:Choice xmlns:v="urn:schemas-microsoft-com:vml" Requires="v">
                <p:oleObj spid="_x0000_s4098" name="Foglio di lavoro" r:id="rId4" imgW="1724112" imgH="2438310" progId="Excel.Sheet.12">
                  <p:embed/>
                </p:oleObj>
              </mc:Choice>
              <mc:Fallback>
                <p:oleObj name="Foglio di lavoro" r:id="rId4" imgW="1724112" imgH="2438310" progId="Excel.Sheet.12">
                  <p:embed/>
                  <p:pic>
                    <p:nvPicPr>
                      <p:cNvPr id="4" name="Oggetto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3689" y="2997201"/>
                        <a:ext cx="2516187" cy="3559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Immagin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83138"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524001" y="527050"/>
            <a:ext cx="4848225"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1524000" y="6351"/>
            <a:ext cx="3259138" cy="523875"/>
          </a:xfrm>
          <a:prstGeom prst="rect">
            <a:avLst/>
          </a:prstGeom>
          <a:solidFill>
            <a:schemeClr val="accent3">
              <a:lumMod val="60000"/>
              <a:lumOff val="40000"/>
            </a:schemeClr>
          </a:solidFill>
        </p:spPr>
        <p:txBody>
          <a:bodyPr>
            <a:spAutoFit/>
          </a:bodyPr>
          <a:lstStyle/>
          <a:p>
            <a:pPr algn="ctr">
              <a:defRPr/>
            </a:pPr>
            <a:r>
              <a:rPr lang="it-IT" sz="1400" dirty="0">
                <a:solidFill>
                  <a:srgbClr val="FF0000"/>
                </a:solidFill>
                <a:hlinkClick r:id="rId8"/>
              </a:rPr>
              <a:t>http://emidius.mi.ingv.it/DBMI11/</a:t>
            </a:r>
            <a:endParaRPr lang="it-IT" sz="1400" dirty="0">
              <a:solidFill>
                <a:srgbClr val="FF0000"/>
              </a:solidFill>
            </a:endParaRPr>
          </a:p>
          <a:p>
            <a:pPr algn="ctr">
              <a:defRPr/>
            </a:pPr>
            <a:r>
              <a:rPr lang="it-IT" sz="1400" b="1" dirty="0">
                <a:solidFill>
                  <a:srgbClr val="FF0000"/>
                </a:solidFill>
              </a:rPr>
              <a:t>consultazione per terremoto</a:t>
            </a:r>
          </a:p>
        </p:txBody>
      </p:sp>
      <p:cxnSp>
        <p:nvCxnSpPr>
          <p:cNvPr id="10" name="Connettore 1 9"/>
          <p:cNvCxnSpPr/>
          <p:nvPr/>
        </p:nvCxnSpPr>
        <p:spPr>
          <a:xfrm>
            <a:off x="1517651" y="1495425"/>
            <a:ext cx="447357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223" name="CasellaDiTesto 17"/>
          <p:cNvSpPr txBox="1">
            <a:spLocks noChangeArrowheads="1"/>
          </p:cNvSpPr>
          <p:nvPr/>
        </p:nvSpPr>
        <p:spPr bwMode="auto">
          <a:xfrm>
            <a:off x="9312275" y="2836863"/>
            <a:ext cx="971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2400" b="1">
                <a:solidFill>
                  <a:schemeClr val="bg1"/>
                </a:solidFill>
              </a:rPr>
              <a:t>1688</a:t>
            </a:r>
          </a:p>
        </p:txBody>
      </p:sp>
      <p:pic>
        <p:nvPicPr>
          <p:cNvPr id="11" name="Picture 3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228013" y="501650"/>
            <a:ext cx="24765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6327776" y="4005263"/>
            <a:ext cx="4392613" cy="3016250"/>
          </a:xfrm>
          <a:prstGeom prst="rect">
            <a:avLst/>
          </a:prstGeom>
          <a:solidFill>
            <a:schemeClr val="accent6">
              <a:lumMod val="20000"/>
              <a:lumOff val="80000"/>
            </a:schemeClr>
          </a:solidFill>
        </p:spPr>
        <p:txBody>
          <a:bodyPr>
            <a:spAutoFit/>
          </a:bodyPr>
          <a:lstStyle/>
          <a:p>
            <a:pPr algn="just">
              <a:spcBef>
                <a:spcPct val="50000"/>
              </a:spcBef>
              <a:defRPr/>
            </a:pPr>
            <a:r>
              <a:rPr lang="it-IT" sz="1000" dirty="0">
                <a:latin typeface="Verdana" pitchFamily="34" charset="0"/>
                <a:cs typeface="Times" pitchFamily="18" charset="0"/>
              </a:rPr>
              <a:t>L'</a:t>
            </a:r>
            <a:r>
              <a:rPr lang="it-IT" sz="1000" b="1" dirty="0">
                <a:latin typeface="Verdana" pitchFamily="34" charset="0"/>
                <a:cs typeface="Times" pitchFamily="18" charset="0"/>
              </a:rPr>
              <a:t>11 aprile 1688</a:t>
            </a:r>
            <a:r>
              <a:rPr lang="it-IT" sz="1000" dirty="0">
                <a:latin typeface="Verdana" pitchFamily="34" charset="0"/>
                <a:cs typeface="Times" pitchFamily="18" charset="0"/>
              </a:rPr>
              <a:t>, tre scosse di terremoto in rapida successione colpirono una vasta area comprendente la Romagna ferrarese, la Romagna bassa e la fascia collinare della Romagna toscana.</a:t>
            </a:r>
            <a:r>
              <a:rPr lang="it-IT" sz="1000" dirty="0">
                <a:latin typeface="Times New Roman" pitchFamily="18" charset="0"/>
              </a:rPr>
              <a:t> …</a:t>
            </a:r>
            <a:r>
              <a:rPr lang="it-IT" sz="1000" dirty="0">
                <a:latin typeface="Verdana" pitchFamily="34" charset="0"/>
                <a:cs typeface="Times" pitchFamily="18" charset="0"/>
              </a:rPr>
              <a:t>Le maggiori distruzioni avvennero nella bassa faentina: </a:t>
            </a:r>
            <a:r>
              <a:rPr lang="it-IT" sz="1000" b="1" dirty="0">
                <a:latin typeface="Verdana" pitchFamily="34" charset="0"/>
                <a:cs typeface="Times" pitchFamily="18" charset="0"/>
              </a:rPr>
              <a:t>Cotignola</a:t>
            </a:r>
            <a:r>
              <a:rPr lang="it-IT" sz="1000" dirty="0">
                <a:latin typeface="Verdana" pitchFamily="34" charset="0"/>
                <a:cs typeface="Times" pitchFamily="18" charset="0"/>
              </a:rPr>
              <a:t> fu quasi rasa al suolo, a </a:t>
            </a:r>
            <a:r>
              <a:rPr lang="it-IT" sz="1000" b="1" dirty="0">
                <a:latin typeface="Verdana" pitchFamily="34" charset="0"/>
                <a:cs typeface="Times" pitchFamily="18" charset="0"/>
              </a:rPr>
              <a:t>Bagnacavallo</a:t>
            </a:r>
            <a:r>
              <a:rPr lang="it-IT" sz="1000" dirty="0">
                <a:latin typeface="Verdana" pitchFamily="34" charset="0"/>
                <a:cs typeface="Times" pitchFamily="18" charset="0"/>
              </a:rPr>
              <a:t>, </a:t>
            </a:r>
            <a:r>
              <a:rPr lang="it-IT" sz="1000" b="1" dirty="0">
                <a:latin typeface="Verdana" pitchFamily="34" charset="0"/>
                <a:cs typeface="Times" pitchFamily="18" charset="0"/>
              </a:rPr>
              <a:t>Lugo</a:t>
            </a:r>
            <a:r>
              <a:rPr lang="it-IT" sz="1000" dirty="0">
                <a:latin typeface="Verdana" pitchFamily="34" charset="0"/>
                <a:cs typeface="Times" pitchFamily="18" charset="0"/>
              </a:rPr>
              <a:t> e </a:t>
            </a:r>
            <a:r>
              <a:rPr lang="it-IT" sz="1000" b="1" dirty="0" err="1">
                <a:latin typeface="Verdana" pitchFamily="34" charset="0"/>
                <a:cs typeface="Times" pitchFamily="18" charset="0"/>
              </a:rPr>
              <a:t>Massalombarda</a:t>
            </a:r>
            <a:r>
              <a:rPr lang="it-IT" sz="1000" dirty="0">
                <a:latin typeface="Verdana" pitchFamily="34" charset="0"/>
                <a:cs typeface="Times" pitchFamily="18" charset="0"/>
              </a:rPr>
              <a:t> ci furono numerosi crolli e molti edifici rimasero pericolanti. A </a:t>
            </a:r>
            <a:r>
              <a:rPr lang="it-IT" sz="1000" b="1" dirty="0">
                <a:latin typeface="Verdana" pitchFamily="34" charset="0"/>
                <a:cs typeface="Times" pitchFamily="18" charset="0"/>
              </a:rPr>
              <a:t>Ravenna</a:t>
            </a:r>
            <a:r>
              <a:rPr lang="it-IT" sz="1000" dirty="0">
                <a:latin typeface="Verdana" pitchFamily="34" charset="0"/>
                <a:cs typeface="Times" pitchFamily="18" charset="0"/>
              </a:rPr>
              <a:t>, </a:t>
            </a:r>
            <a:r>
              <a:rPr lang="it-IT" sz="1000" b="1" dirty="0">
                <a:latin typeface="Verdana" pitchFamily="34" charset="0"/>
                <a:cs typeface="Times" pitchFamily="18" charset="0"/>
              </a:rPr>
              <a:t>Faenza Imola</a:t>
            </a:r>
            <a:r>
              <a:rPr lang="it-IT" sz="1000" dirty="0">
                <a:latin typeface="Verdana" pitchFamily="34" charset="0"/>
                <a:cs typeface="Times" pitchFamily="18" charset="0"/>
              </a:rPr>
              <a:t> e </a:t>
            </a:r>
            <a:r>
              <a:rPr lang="it-IT" sz="1000" b="1" dirty="0">
                <a:latin typeface="Verdana" pitchFamily="34" charset="0"/>
                <a:cs typeface="Times" pitchFamily="18" charset="0"/>
              </a:rPr>
              <a:t>Forlì</a:t>
            </a:r>
            <a:r>
              <a:rPr lang="it-IT" sz="1000" dirty="0">
                <a:latin typeface="Verdana" pitchFamily="34" charset="0"/>
                <a:cs typeface="Times" pitchFamily="18" charset="0"/>
              </a:rPr>
              <a:t> si ebbero danni minori ma comunque gravi …</a:t>
            </a:r>
          </a:p>
          <a:p>
            <a:pPr>
              <a:defRPr/>
            </a:pPr>
            <a:endParaRPr lang="it-IT" altLang="it-IT" sz="400" dirty="0"/>
          </a:p>
          <a:p>
            <a:pPr>
              <a:defRPr/>
            </a:pPr>
            <a:r>
              <a:rPr lang="it-IT" altLang="it-IT" sz="1000" dirty="0"/>
              <a:t>Da «VIAGGIO NELLE AREE SISMICHE» - </a:t>
            </a:r>
            <a:r>
              <a:rPr lang="it-IT" altLang="it-IT" sz="1000" i="1" dirty="0"/>
              <a:t>Dipartimento della Protezione Civile 2007</a:t>
            </a:r>
          </a:p>
          <a:p>
            <a:pPr>
              <a:defRPr/>
            </a:pPr>
            <a:r>
              <a:rPr lang="it-IT" altLang="it-IT" sz="1000" dirty="0"/>
              <a:t>Pag. 292	«</a:t>
            </a:r>
            <a:r>
              <a:rPr lang="it-IT" altLang="it-IT" sz="1000" b="1" dirty="0"/>
              <a:t>1688: dopo il terremoto l’alluvione</a:t>
            </a:r>
            <a:r>
              <a:rPr lang="it-IT" altLang="it-IT" sz="1000" dirty="0"/>
              <a:t>»</a:t>
            </a:r>
            <a:endParaRPr lang="it-IT" altLang="it-IT" sz="1000" dirty="0">
              <a:latin typeface="Verdana" pitchFamily="34" charset="0"/>
              <a:cs typeface="Times" pitchFamily="18" charset="0"/>
            </a:endParaRPr>
          </a:p>
          <a:p>
            <a:pPr algn="just">
              <a:defRPr/>
            </a:pPr>
            <a:r>
              <a:rPr lang="it-IT" altLang="it-IT" sz="1000" dirty="0"/>
              <a:t>«</a:t>
            </a:r>
            <a:r>
              <a:rPr lang="it-IT" altLang="it-IT" sz="1000" i="1" dirty="0"/>
              <a:t>Tre giorni di pioggia ininterrotta, dopo il terremoto del 1688, causarono la rottura degli argini del fiume Senio in tre punti diversi in prossimità di Cotignola, che fu completamente inondata. Furono invase dalle acque anche le località di Lugo e Bagnacavallo. Le popolazioni che dopo il terremoto si erano rifugiate nella campagna e vi avevano costruito le baracche dovettero nuovamente fuggire restando prive di un riparo. I raccolti andarono distrutti e molti animali furono travolti. I danni economici di quella alluvione furono maggiori di quelli causati dal terremoto qualche giorno prima.</a:t>
            </a:r>
            <a:r>
              <a:rPr lang="it-IT" altLang="it-IT" sz="1000" dirty="0"/>
              <a:t>»</a:t>
            </a:r>
          </a:p>
        </p:txBody>
      </p:sp>
      <p:pic>
        <p:nvPicPr>
          <p:cNvPr id="12" name="Picture 1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195763" y="2852738"/>
            <a:ext cx="2189162" cy="4184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019" name="Picture 16"/>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510588" y="17464"/>
            <a:ext cx="2152650" cy="49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96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2000"/>
                                        <p:tgtEl>
                                          <p:spTgt spid="4"/>
                                        </p:tgtEl>
                                      </p:cBhvr>
                                    </p:animEffect>
                                  </p:childTnLst>
                                </p:cTn>
                              </p:par>
                            </p:childTnLst>
                          </p:cTn>
                        </p:par>
                        <p:par>
                          <p:cTn id="14" fill="hold" nodeType="afterGroup">
                            <p:stCondLst>
                              <p:cond delay="3000"/>
                            </p:stCondLst>
                            <p:childTnLst>
                              <p:par>
                                <p:cTn id="15" presetID="2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2000"/>
                                        <p:tgtEl>
                                          <p:spTgt spid="12"/>
                                        </p:tgtEl>
                                      </p:cBhvr>
                                    </p:animEffect>
                                  </p:childTnLst>
                                </p:cTn>
                              </p:par>
                            </p:childTnLst>
                          </p:cTn>
                        </p:par>
                        <p:par>
                          <p:cTn id="18" fill="hold" nodeType="afterGroup">
                            <p:stCondLst>
                              <p:cond delay="5000"/>
                            </p:stCondLst>
                            <p:childTnLst>
                              <p:par>
                                <p:cTn id="19" presetID="6"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nodeType="withEffect">
                                  <p:stCondLst>
                                    <p:cond delay="0"/>
                                  </p:stCondLst>
                                  <p:childTnLst>
                                    <p:set>
                                      <p:cBhvr>
                                        <p:cTn id="23" dur="1" fill="hold">
                                          <p:stCondLst>
                                            <p:cond delay="0"/>
                                          </p:stCondLst>
                                        </p:cTn>
                                        <p:tgtEl>
                                          <p:spTgt spid="43019"/>
                                        </p:tgtEl>
                                        <p:attrNameLst>
                                          <p:attrName>style.visibility</p:attrName>
                                        </p:attrNameLst>
                                      </p:cBhvr>
                                      <p:to>
                                        <p:strVal val="visible"/>
                                      </p:to>
                                    </p:set>
                                    <p:animEffect transition="in" filter="circle(in)">
                                      <p:cBhvr>
                                        <p:cTn id="24" dur="2000"/>
                                        <p:tgtEl>
                                          <p:spTgt spid="43019"/>
                                        </p:tgtEl>
                                      </p:cBhvr>
                                    </p:animEffect>
                                  </p:childTnLst>
                                </p:cTn>
                              </p:par>
                              <p:par>
                                <p:cTn id="25" presetID="22" presetClass="entr" presetSubtype="8"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2000"/>
                                        <p:tgtEl>
                                          <p:spTgt spid="11"/>
                                        </p:tgtEl>
                                      </p:cBhvr>
                                    </p:animEffect>
                                  </p:childTnLst>
                                </p:cTn>
                              </p:par>
                            </p:childTnLst>
                          </p:cTn>
                        </p:par>
                        <p:par>
                          <p:cTn id="28" fill="hold" nodeType="afterGroup">
                            <p:stCondLst>
                              <p:cond delay="7000"/>
                            </p:stCondLst>
                            <p:childTnLst>
                              <p:par>
                                <p:cTn id="29" presetID="6" presetClass="entr" presetSubtype="16"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ircle(in)">
                                      <p:cBhvr>
                                        <p:cTn id="3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ggetto 5"/>
          <p:cNvGraphicFramePr>
            <a:graphicFrameLocks noChangeAspect="1"/>
          </p:cNvGraphicFramePr>
          <p:nvPr/>
        </p:nvGraphicFramePr>
        <p:xfrm>
          <a:off x="1558925" y="2719388"/>
          <a:ext cx="1885950" cy="4152900"/>
        </p:xfrm>
        <a:graphic>
          <a:graphicData uri="http://schemas.openxmlformats.org/presentationml/2006/ole">
            <mc:AlternateContent xmlns:mc="http://schemas.openxmlformats.org/markup-compatibility/2006">
              <mc:Choice xmlns:v="urn:schemas-microsoft-com:vml" Requires="v">
                <p:oleObj spid="_x0000_s5122" name="Foglio di lavoro" r:id="rId4" imgW="1886077" imgH="4152928" progId="Excel.Sheet.12">
                  <p:embed/>
                </p:oleObj>
              </mc:Choice>
              <mc:Fallback>
                <p:oleObj name="Foglio di lavoro" r:id="rId4" imgW="1886077" imgH="4152928" progId="Excel.Sheet.12">
                  <p:embed/>
                  <p:pic>
                    <p:nvPicPr>
                      <p:cNvPr id="10242" name="Oggetto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8925" y="2719388"/>
                        <a:ext cx="1885950" cy="415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43" name="Immagine 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56138" y="-2116138"/>
            <a:ext cx="6858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536700" y="514351"/>
            <a:ext cx="48006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asellaDiTesto 12"/>
          <p:cNvSpPr txBox="1"/>
          <p:nvPr/>
        </p:nvSpPr>
        <p:spPr>
          <a:xfrm>
            <a:off x="1524000" y="-4763"/>
            <a:ext cx="3132138" cy="523876"/>
          </a:xfrm>
          <a:prstGeom prst="rect">
            <a:avLst/>
          </a:prstGeom>
          <a:solidFill>
            <a:schemeClr val="accent3">
              <a:lumMod val="60000"/>
              <a:lumOff val="40000"/>
            </a:schemeClr>
          </a:solidFill>
        </p:spPr>
        <p:txBody>
          <a:bodyPr>
            <a:spAutoFit/>
          </a:bodyPr>
          <a:lstStyle/>
          <a:p>
            <a:pPr algn="ctr">
              <a:defRPr/>
            </a:pPr>
            <a:r>
              <a:rPr lang="it-IT" sz="1400" dirty="0">
                <a:solidFill>
                  <a:srgbClr val="FF0000"/>
                </a:solidFill>
                <a:hlinkClick r:id="rId8"/>
              </a:rPr>
              <a:t>http://emidius.mi.ingv.it/DBMI11/</a:t>
            </a:r>
            <a:endParaRPr lang="it-IT" sz="1400" dirty="0">
              <a:solidFill>
                <a:srgbClr val="FF0000"/>
              </a:solidFill>
            </a:endParaRPr>
          </a:p>
          <a:p>
            <a:pPr algn="ctr">
              <a:defRPr/>
            </a:pPr>
            <a:r>
              <a:rPr lang="it-IT" sz="1400" b="1" dirty="0">
                <a:solidFill>
                  <a:srgbClr val="FF0000"/>
                </a:solidFill>
              </a:rPr>
              <a:t>consultazione per terremoto</a:t>
            </a:r>
          </a:p>
        </p:txBody>
      </p:sp>
      <p:cxnSp>
        <p:nvCxnSpPr>
          <p:cNvPr id="14" name="Connettore 1 13"/>
          <p:cNvCxnSpPr/>
          <p:nvPr/>
        </p:nvCxnSpPr>
        <p:spPr>
          <a:xfrm>
            <a:off x="1517651" y="1484313"/>
            <a:ext cx="447357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0247" name="CasellaDiTesto 17"/>
          <p:cNvSpPr txBox="1">
            <a:spLocks noChangeArrowheads="1"/>
          </p:cNvSpPr>
          <p:nvPr/>
        </p:nvSpPr>
        <p:spPr bwMode="auto">
          <a:xfrm>
            <a:off x="9612313" y="1023939"/>
            <a:ext cx="1079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2400" b="1">
                <a:solidFill>
                  <a:schemeClr val="bg1"/>
                </a:solidFill>
              </a:rPr>
              <a:t>1781</a:t>
            </a:r>
            <a:r>
              <a:rPr lang="it-IT" altLang="it-IT" sz="1800" b="1">
                <a:solidFill>
                  <a:schemeClr val="bg1"/>
                </a:solidFill>
              </a:rPr>
              <a:t>-4</a:t>
            </a:r>
          </a:p>
        </p:txBody>
      </p:sp>
      <p:cxnSp>
        <p:nvCxnSpPr>
          <p:cNvPr id="11" name="Connettore 1 10"/>
          <p:cNvCxnSpPr/>
          <p:nvPr/>
        </p:nvCxnSpPr>
        <p:spPr>
          <a:xfrm>
            <a:off x="1514476" y="1770063"/>
            <a:ext cx="447357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0249" name="CasellaDiTesto 12"/>
          <p:cNvSpPr txBox="1">
            <a:spLocks noChangeArrowheads="1"/>
          </p:cNvSpPr>
          <p:nvPr/>
        </p:nvSpPr>
        <p:spPr bwMode="auto">
          <a:xfrm>
            <a:off x="9551988" y="4516439"/>
            <a:ext cx="11160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2400">
                <a:solidFill>
                  <a:schemeClr val="bg1"/>
                </a:solidFill>
              </a:rPr>
              <a:t>1781</a:t>
            </a:r>
            <a:r>
              <a:rPr lang="it-IT" altLang="it-IT" sz="1800">
                <a:solidFill>
                  <a:schemeClr val="bg1"/>
                </a:solidFill>
              </a:rPr>
              <a:t>-7</a:t>
            </a:r>
          </a:p>
        </p:txBody>
      </p:sp>
      <p:pic>
        <p:nvPicPr>
          <p:cNvPr id="10250" name="Picture 3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24000" y="1927225"/>
            <a:ext cx="3532188"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251" name="Oggetto 4"/>
          <p:cNvGraphicFramePr>
            <a:graphicFrameLocks noChangeAspect="1"/>
          </p:cNvGraphicFramePr>
          <p:nvPr/>
        </p:nvGraphicFramePr>
        <p:xfrm>
          <a:off x="3408363" y="2736851"/>
          <a:ext cx="1655762" cy="3770313"/>
        </p:xfrm>
        <a:graphic>
          <a:graphicData uri="http://schemas.openxmlformats.org/presentationml/2006/ole">
            <mc:AlternateContent xmlns:mc="http://schemas.openxmlformats.org/markup-compatibility/2006">
              <mc:Choice xmlns:v="urn:schemas-microsoft-com:vml" Requires="v">
                <p:oleObj spid="_x0000_s5123" name="Foglio di lavoro" r:id="rId10" imgW="1886077" imgH="4295723" progId="Excel.Sheet.12">
                  <p:embed/>
                </p:oleObj>
              </mc:Choice>
              <mc:Fallback>
                <p:oleObj name="Foglio di lavoro" r:id="rId10" imgW="1886077" imgH="4295723" progId="Excel.Sheet.12">
                  <p:embed/>
                  <p:pic>
                    <p:nvPicPr>
                      <p:cNvPr id="10251" name="Oggetto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8363" y="2736851"/>
                        <a:ext cx="1655762" cy="3770313"/>
                      </a:xfrm>
                      <a:prstGeom prst="rect">
                        <a:avLst/>
                      </a:prstGeom>
                      <a:solidFill>
                        <a:schemeClr val="bg1"/>
                      </a:solidFill>
                    </p:spPr>
                  </p:pic>
                </p:oleObj>
              </mc:Fallback>
            </mc:AlternateContent>
          </a:graphicData>
        </a:graphic>
      </p:graphicFrame>
      <p:sp>
        <p:nvSpPr>
          <p:cNvPr id="10252" name="CasellaDiTesto 12"/>
          <p:cNvSpPr txBox="1">
            <a:spLocks noChangeArrowheads="1"/>
          </p:cNvSpPr>
          <p:nvPr/>
        </p:nvSpPr>
        <p:spPr bwMode="auto">
          <a:xfrm>
            <a:off x="9659938" y="5102226"/>
            <a:ext cx="11160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2400">
                <a:solidFill>
                  <a:schemeClr val="bg1"/>
                </a:solidFill>
              </a:rPr>
              <a:t>1781</a:t>
            </a:r>
            <a:r>
              <a:rPr lang="it-IT" altLang="it-IT" sz="1800">
                <a:solidFill>
                  <a:schemeClr val="bg1"/>
                </a:solidFill>
              </a:rPr>
              <a:t>-7</a:t>
            </a:r>
          </a:p>
        </p:txBody>
      </p:sp>
      <p:sp>
        <p:nvSpPr>
          <p:cNvPr id="10253" name="CasellaDiTesto 11"/>
          <p:cNvSpPr txBox="1">
            <a:spLocks noChangeArrowheads="1"/>
          </p:cNvSpPr>
          <p:nvPr/>
        </p:nvSpPr>
        <p:spPr bwMode="auto">
          <a:xfrm>
            <a:off x="5056188" y="1927225"/>
            <a:ext cx="5611812" cy="11699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it-IT" altLang="it-IT" sz="1400" dirty="0">
                <a:solidFill>
                  <a:srgbClr val="000000"/>
                </a:solidFill>
                <a:latin typeface="Verdana" pitchFamily="34" charset="0"/>
                <a:cs typeface="Times" pitchFamily="18" charset="0"/>
              </a:rPr>
              <a:t>Particolarmente violento fu il terremoto che colpì l'area faentino-forlivese il </a:t>
            </a:r>
            <a:r>
              <a:rPr lang="it-IT" altLang="it-IT" sz="1400" b="1" dirty="0">
                <a:solidFill>
                  <a:srgbClr val="000000"/>
                </a:solidFill>
                <a:latin typeface="Verdana" pitchFamily="34" charset="0"/>
                <a:cs typeface="Times" pitchFamily="18" charset="0"/>
              </a:rPr>
              <a:t>4 aprile 1781</a:t>
            </a:r>
            <a:r>
              <a:rPr lang="it-IT" altLang="it-IT" sz="1400" dirty="0">
                <a:solidFill>
                  <a:srgbClr val="000000"/>
                </a:solidFill>
                <a:latin typeface="Verdana" pitchFamily="34" charset="0"/>
                <a:cs typeface="Times" pitchFamily="18" charset="0"/>
              </a:rPr>
              <a:t>. …Alcuni piccoli centri nei dintorni di </a:t>
            </a:r>
            <a:r>
              <a:rPr lang="it-IT" altLang="it-IT" sz="1400" b="1" dirty="0">
                <a:solidFill>
                  <a:srgbClr val="000000"/>
                </a:solidFill>
                <a:latin typeface="Verdana" pitchFamily="34" charset="0"/>
                <a:cs typeface="Times" pitchFamily="18" charset="0"/>
              </a:rPr>
              <a:t>Brisighella</a:t>
            </a:r>
            <a:r>
              <a:rPr lang="it-IT" altLang="it-IT" sz="1400" dirty="0">
                <a:solidFill>
                  <a:srgbClr val="000000"/>
                </a:solidFill>
                <a:latin typeface="Verdana" pitchFamily="34" charset="0"/>
                <a:cs typeface="Times" pitchFamily="18" charset="0"/>
              </a:rPr>
              <a:t> furono quasi completamente distrutti e numerose località del Faentino subirono danni molto gravi. Ci furono più di venti vittime!</a:t>
            </a:r>
            <a:endParaRPr lang="it-IT" altLang="it-IT" sz="1400" dirty="0"/>
          </a:p>
        </p:txBody>
      </p:sp>
      <p:pic>
        <p:nvPicPr>
          <p:cNvPr id="10254" name="Picture 25"/>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261351" y="-11113"/>
            <a:ext cx="2847975" cy="514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5" name="Picture 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672013" y="1"/>
            <a:ext cx="369570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5056188" y="3097214"/>
            <a:ext cx="5611812" cy="3760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22" name="Picture 7"/>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056189" y="3644901"/>
            <a:ext cx="6867525"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3" name="Oggetto 22"/>
          <p:cNvGraphicFramePr>
            <a:graphicFrameLocks noChangeAspect="1"/>
          </p:cNvGraphicFramePr>
          <p:nvPr/>
        </p:nvGraphicFramePr>
        <p:xfrm>
          <a:off x="5087939" y="3659189"/>
          <a:ext cx="1728787" cy="3163887"/>
        </p:xfrm>
        <a:graphic>
          <a:graphicData uri="http://schemas.openxmlformats.org/presentationml/2006/ole">
            <mc:AlternateContent xmlns:mc="http://schemas.openxmlformats.org/markup-compatibility/2006">
              <mc:Choice xmlns:v="urn:schemas-microsoft-com:vml" Requires="v">
                <p:oleObj spid="_x0000_s5124" name="Foglio di lavoro" r:id="rId15" imgW="1676333" imgH="2866965" progId="Excel.Sheet.12">
                  <p:embed/>
                </p:oleObj>
              </mc:Choice>
              <mc:Fallback>
                <p:oleObj name="Foglio di lavoro" r:id="rId15" imgW="1676333" imgH="2866965" progId="Excel.Sheet.12">
                  <p:embed/>
                  <p:pic>
                    <p:nvPicPr>
                      <p:cNvPr id="23" name="Oggetto 2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87939" y="3659189"/>
                        <a:ext cx="1728787" cy="3163887"/>
                      </a:xfrm>
                      <a:prstGeom prst="rect">
                        <a:avLst/>
                      </a:prstGeom>
                      <a:solidFill>
                        <a:srgbClr val="F2F2F2"/>
                      </a:solidFill>
                    </p:spPr>
                  </p:pic>
                </p:oleObj>
              </mc:Fallback>
            </mc:AlternateContent>
          </a:graphicData>
        </a:graphic>
      </p:graphicFrame>
      <p:pic>
        <p:nvPicPr>
          <p:cNvPr id="24" name="Picture 36"/>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8697913" y="3632201"/>
            <a:ext cx="24765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1"/>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5057776" y="3089275"/>
            <a:ext cx="357187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2"/>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8509000" y="3089275"/>
            <a:ext cx="2590800" cy="53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62" name="CasellaDiTesto 17"/>
          <p:cNvSpPr txBox="1">
            <a:spLocks noChangeArrowheads="1"/>
          </p:cNvSpPr>
          <p:nvPr/>
        </p:nvSpPr>
        <p:spPr bwMode="auto">
          <a:xfrm>
            <a:off x="9702800" y="4868864"/>
            <a:ext cx="1079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2400" b="1">
                <a:solidFill>
                  <a:schemeClr val="bg1"/>
                </a:solidFill>
              </a:rPr>
              <a:t>1781</a:t>
            </a:r>
            <a:r>
              <a:rPr lang="it-IT" altLang="it-IT" sz="1800" b="1">
                <a:solidFill>
                  <a:schemeClr val="bg1"/>
                </a:solidFill>
              </a:rPr>
              <a:t>-7</a:t>
            </a:r>
          </a:p>
        </p:txBody>
      </p:sp>
    </p:spTree>
    <p:extLst>
      <p:ext uri="{BB962C8B-B14F-4D97-AF65-F5344CB8AC3E}">
        <p14:creationId xmlns:p14="http://schemas.microsoft.com/office/powerpoint/2010/main" val="1136019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par>
                                <p:cTn id="14" presetID="6" presetClass="entr" presetSubtype="1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ircle(in)">
                                      <p:cBhvr>
                                        <p:cTn id="16" dur="2000"/>
                                        <p:tgtEl>
                                          <p:spTgt spid="26"/>
                                        </p:tgtEl>
                                      </p:cBhvr>
                                    </p:animEffect>
                                  </p:childTnLst>
                                </p:cTn>
                              </p:par>
                              <p:par>
                                <p:cTn id="17" presetID="6" presetClass="entr" presetSubtype="1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par>
                                <p:cTn id="20" presetID="6"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childTnLst>
                          </p:cTn>
                        </p:par>
                        <p:par>
                          <p:cTn id="23" fill="hold" nodeType="afterGroup">
                            <p:stCondLst>
                              <p:cond delay="3000"/>
                            </p:stCondLst>
                            <p:childTnLst>
                              <p:par>
                                <p:cTn id="24" presetID="22" presetClass="entr" presetSubtype="1"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48425" y="620714"/>
            <a:ext cx="34480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93000" y="3860801"/>
            <a:ext cx="32194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70039" y="3649663"/>
            <a:ext cx="258127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nvSpPr>
        <p:spPr>
          <a:xfrm>
            <a:off x="2063750" y="1052514"/>
            <a:ext cx="3887788" cy="1570037"/>
          </a:xfrm>
          <a:prstGeom prst="rect">
            <a:avLst/>
          </a:prstGeom>
          <a:solidFill>
            <a:schemeClr val="accent3">
              <a:lumMod val="20000"/>
              <a:lumOff val="80000"/>
            </a:schemeClr>
          </a:solidFill>
        </p:spPr>
        <p:txBody>
          <a:bodyPr>
            <a:spAutoFit/>
          </a:bodyPr>
          <a:lstStyle/>
          <a:p>
            <a:pPr algn="ctr">
              <a:defRPr/>
            </a:pPr>
            <a:r>
              <a:rPr lang="it-IT" sz="1600" dirty="0"/>
              <a:t>RIQUALIFICAZIONE ENERGETICA DI UN FABBRICATO AD USO RESIDENZIALE </a:t>
            </a:r>
          </a:p>
          <a:p>
            <a:pPr algn="ctr">
              <a:defRPr/>
            </a:pPr>
            <a:r>
              <a:rPr lang="it-IT" sz="1600" dirty="0">
                <a:solidFill>
                  <a:srgbClr val="FF0000"/>
                </a:solidFill>
              </a:rPr>
              <a:t>SITO IN </a:t>
            </a:r>
            <a:r>
              <a:rPr lang="it-IT" sz="1600" b="1" dirty="0">
                <a:solidFill>
                  <a:srgbClr val="FF0000"/>
                </a:solidFill>
                <a:effectLst>
                  <a:outerShdw blurRad="38100" dist="38100" dir="2700000" algn="tl">
                    <a:srgbClr val="000000">
                      <a:alpha val="43137"/>
                    </a:srgbClr>
                  </a:outerShdw>
                </a:effectLst>
              </a:rPr>
              <a:t>ZONA 3</a:t>
            </a:r>
            <a:r>
              <a:rPr lang="it-IT" sz="1600" dirty="0">
                <a:effectLst>
                  <a:outerShdw blurRad="38100" dist="38100" dir="2700000" algn="tl">
                    <a:srgbClr val="000000">
                      <a:alpha val="43137"/>
                    </a:srgbClr>
                  </a:outerShdw>
                </a:effectLst>
              </a:rPr>
              <a:t> </a:t>
            </a:r>
          </a:p>
          <a:p>
            <a:pPr algn="ctr">
              <a:defRPr/>
            </a:pPr>
            <a:r>
              <a:rPr lang="it-IT" sz="1600" dirty="0"/>
              <a:t>CON REALIZZAZIONE DI RIVESTIMENTO A CAPPOTTO DI SUPERFICI ESTERNE DELLE PARETI VERTICALI PERIMETRALI</a:t>
            </a:r>
          </a:p>
        </p:txBody>
      </p:sp>
      <p:pic>
        <p:nvPicPr>
          <p:cNvPr id="12294"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51314" y="3573463"/>
            <a:ext cx="37623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7"/>
          <p:cNvSpPr txBox="1">
            <a:spLocks noChangeArrowheads="1"/>
          </p:cNvSpPr>
          <p:nvPr/>
        </p:nvSpPr>
        <p:spPr bwMode="auto">
          <a:xfrm>
            <a:off x="2392364" y="2636839"/>
            <a:ext cx="32400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2000"/>
              <a:t>Occasione per un intervento “minimo” di consolidamento</a:t>
            </a:r>
          </a:p>
        </p:txBody>
      </p:sp>
    </p:spTree>
    <p:extLst>
      <p:ext uri="{BB962C8B-B14F-4D97-AF65-F5344CB8AC3E}">
        <p14:creationId xmlns:p14="http://schemas.microsoft.com/office/powerpoint/2010/main" val="1448316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32400" y="635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527050"/>
            <a:ext cx="4211638"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1524000" y="-4763"/>
            <a:ext cx="3708400" cy="523876"/>
          </a:xfrm>
          <a:prstGeom prst="rect">
            <a:avLst/>
          </a:prstGeom>
          <a:solidFill>
            <a:schemeClr val="accent3">
              <a:lumMod val="60000"/>
              <a:lumOff val="40000"/>
            </a:schemeClr>
          </a:solidFill>
        </p:spPr>
        <p:txBody>
          <a:bodyPr>
            <a:spAutoFit/>
          </a:bodyPr>
          <a:lstStyle/>
          <a:p>
            <a:pPr algn="ctr">
              <a:defRPr/>
            </a:pPr>
            <a:r>
              <a:rPr lang="it-IT" sz="1400" dirty="0">
                <a:solidFill>
                  <a:srgbClr val="FF0000"/>
                </a:solidFill>
                <a:hlinkClick r:id="rId6"/>
              </a:rPr>
              <a:t>http://emidius.mi.ingv.it/DBMI11/</a:t>
            </a:r>
            <a:endParaRPr lang="it-IT" sz="1400" dirty="0">
              <a:solidFill>
                <a:srgbClr val="FF0000"/>
              </a:solidFill>
            </a:endParaRPr>
          </a:p>
          <a:p>
            <a:pPr algn="ctr">
              <a:defRPr/>
            </a:pPr>
            <a:r>
              <a:rPr lang="it-IT" sz="1400" b="1" dirty="0">
                <a:solidFill>
                  <a:srgbClr val="FF0000"/>
                </a:solidFill>
              </a:rPr>
              <a:t>consultazione per terremoto</a:t>
            </a:r>
          </a:p>
        </p:txBody>
      </p:sp>
      <p:graphicFrame>
        <p:nvGraphicFramePr>
          <p:cNvPr id="3" name="Oggetto 2"/>
          <p:cNvGraphicFramePr>
            <a:graphicFrameLocks noChangeAspect="1"/>
          </p:cNvGraphicFramePr>
          <p:nvPr/>
        </p:nvGraphicFramePr>
        <p:xfrm>
          <a:off x="2424114" y="2589214"/>
          <a:ext cx="1628775" cy="4295775"/>
        </p:xfrm>
        <a:graphic>
          <a:graphicData uri="http://schemas.openxmlformats.org/presentationml/2006/ole">
            <mc:AlternateContent xmlns:mc="http://schemas.openxmlformats.org/markup-compatibility/2006">
              <mc:Choice xmlns:v="urn:schemas-microsoft-com:vml" Requires="v">
                <p:oleObj spid="_x0000_s6146" name="Foglio di lavoro" r:id="rId7" imgW="1628823" imgH="4295723" progId="Excel.Sheet.12">
                  <p:embed/>
                </p:oleObj>
              </mc:Choice>
              <mc:Fallback>
                <p:oleObj name="Foglio di lavoro" r:id="rId7" imgW="1628823" imgH="4295723" progId="Excel.Sheet.12">
                  <p:embed/>
                  <p:pic>
                    <p:nvPicPr>
                      <p:cNvPr id="3" name="Oggetto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4114" y="2589214"/>
                        <a:ext cx="1628775" cy="429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8675" name="Picture 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683126" y="1751013"/>
            <a:ext cx="1655763" cy="5091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8" name="Connettore 1 7"/>
          <p:cNvCxnSpPr/>
          <p:nvPr/>
        </p:nvCxnSpPr>
        <p:spPr>
          <a:xfrm>
            <a:off x="1517651" y="1346200"/>
            <a:ext cx="385762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2296" name="CasellaDiTesto 12"/>
          <p:cNvSpPr txBox="1">
            <a:spLocks noChangeArrowheads="1"/>
          </p:cNvSpPr>
          <p:nvPr/>
        </p:nvSpPr>
        <p:spPr bwMode="auto">
          <a:xfrm>
            <a:off x="8580438" y="2176464"/>
            <a:ext cx="971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2400" b="1">
                <a:solidFill>
                  <a:schemeClr val="bg1"/>
                </a:solidFill>
              </a:rPr>
              <a:t>1875</a:t>
            </a:r>
          </a:p>
        </p:txBody>
      </p:sp>
      <p:pic>
        <p:nvPicPr>
          <p:cNvPr id="14" name="Picture 36"/>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183563" y="6364288"/>
            <a:ext cx="24765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5273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2000"/>
                                        <p:tgtEl>
                                          <p:spTgt spid="3"/>
                                        </p:tgtEl>
                                      </p:cBhvr>
                                    </p:animEffect>
                                  </p:childTnLst>
                                </p:cTn>
                              </p:par>
                            </p:childTnLst>
                          </p:cTn>
                        </p:par>
                        <p:par>
                          <p:cTn id="14" fill="hold" nodeType="afterGroup">
                            <p:stCondLst>
                              <p:cond delay="3000"/>
                            </p:stCondLst>
                            <p:childTnLst>
                              <p:par>
                                <p:cTn id="15" presetID="22" presetClass="entr" presetSubtype="1" fill="hold" nodeType="afterEffect">
                                  <p:stCondLst>
                                    <p:cond delay="0"/>
                                  </p:stCondLst>
                                  <p:childTnLst>
                                    <p:set>
                                      <p:cBhvr>
                                        <p:cTn id="16" dur="1" fill="hold">
                                          <p:stCondLst>
                                            <p:cond delay="0"/>
                                          </p:stCondLst>
                                        </p:cTn>
                                        <p:tgtEl>
                                          <p:spTgt spid="28675"/>
                                        </p:tgtEl>
                                        <p:attrNameLst>
                                          <p:attrName>style.visibility</p:attrName>
                                        </p:attrNameLst>
                                      </p:cBhvr>
                                      <p:to>
                                        <p:strVal val="visible"/>
                                      </p:to>
                                    </p:set>
                                    <p:animEffect transition="in" filter="wipe(up)">
                                      <p:cBhvr>
                                        <p:cTn id="17" dur="2000"/>
                                        <p:tgtEl>
                                          <p:spTgt spid="28675"/>
                                        </p:tgtEl>
                                      </p:cBhvr>
                                    </p:animEffect>
                                  </p:childTnLst>
                                </p:cTn>
                              </p:par>
                            </p:childTnLst>
                          </p:cTn>
                        </p:par>
                        <p:par>
                          <p:cTn id="18" fill="hold" nodeType="afterGroup">
                            <p:stCondLst>
                              <p:cond delay="5000"/>
                            </p:stCondLst>
                            <p:childTnLst>
                              <p:par>
                                <p:cTn id="19" presetID="6" presetClass="entr" presetSubtype="16"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par>
                                <p:cTn id="22" presetID="22" presetClass="entr" presetSubtype="8"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18100" y="-11113"/>
            <a:ext cx="7315200" cy="740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1" y="412750"/>
            <a:ext cx="484822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Connettore 1 5"/>
          <p:cNvCxnSpPr/>
          <p:nvPr/>
        </p:nvCxnSpPr>
        <p:spPr>
          <a:xfrm>
            <a:off x="1517650" y="1390650"/>
            <a:ext cx="443388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1269" name="CasellaDiTesto 14"/>
          <p:cNvSpPr txBox="1">
            <a:spLocks noChangeArrowheads="1"/>
          </p:cNvSpPr>
          <p:nvPr/>
        </p:nvSpPr>
        <p:spPr bwMode="auto">
          <a:xfrm>
            <a:off x="9840913" y="2900363"/>
            <a:ext cx="971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2400" b="1">
                <a:solidFill>
                  <a:schemeClr val="bg1"/>
                </a:solidFill>
              </a:rPr>
              <a:t>2000</a:t>
            </a:r>
          </a:p>
        </p:txBody>
      </p:sp>
      <p:pic>
        <p:nvPicPr>
          <p:cNvPr id="11270" name="Immagine 1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974975" y="2900363"/>
            <a:ext cx="17526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535113" y="4119563"/>
            <a:ext cx="4811712" cy="272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2"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03376" y="4873626"/>
            <a:ext cx="4652963"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3" name="CasellaDiTesto 7"/>
          <p:cNvSpPr txBox="1">
            <a:spLocks noChangeArrowheads="1"/>
          </p:cNvSpPr>
          <p:nvPr/>
        </p:nvSpPr>
        <p:spPr bwMode="auto">
          <a:xfrm>
            <a:off x="1847851" y="3541714"/>
            <a:ext cx="11525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it-IT" altLang="it-IT" sz="1000" dirty="0"/>
              <a:t>A Faenza alcune famiglie  hanno dormito nelle auto</a:t>
            </a:r>
          </a:p>
        </p:txBody>
      </p:sp>
      <p:pic>
        <p:nvPicPr>
          <p:cNvPr id="11274" name="Picture 17"/>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03362" y="-9525"/>
            <a:ext cx="9807576"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5118101" y="6742114"/>
            <a:ext cx="282575" cy="287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Ovale 7"/>
          <p:cNvSpPr/>
          <p:nvPr/>
        </p:nvSpPr>
        <p:spPr>
          <a:xfrm>
            <a:off x="4656138" y="6524626"/>
            <a:ext cx="1422400" cy="40957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aphicFrame>
        <p:nvGraphicFramePr>
          <p:cNvPr id="11278" name="Oggetto 3"/>
          <p:cNvGraphicFramePr>
            <a:graphicFrameLocks noChangeAspect="1"/>
          </p:cNvGraphicFramePr>
          <p:nvPr/>
        </p:nvGraphicFramePr>
        <p:xfrm>
          <a:off x="4811714" y="1844675"/>
          <a:ext cx="1520825" cy="2274888"/>
        </p:xfrm>
        <a:graphic>
          <a:graphicData uri="http://schemas.openxmlformats.org/presentationml/2006/ole">
            <mc:AlternateContent xmlns:mc="http://schemas.openxmlformats.org/markup-compatibility/2006">
              <mc:Choice xmlns:v="urn:schemas-microsoft-com:vml" Requires="v">
                <p:oleObj spid="_x0000_s7170" name="Foglio di lavoro" r:id="rId10" imgW="1247667" imgH="1866861" progId="Excel.Sheet.12">
                  <p:embed/>
                </p:oleObj>
              </mc:Choice>
              <mc:Fallback>
                <p:oleObj name="Foglio di lavoro" r:id="rId10" imgW="1247667" imgH="1866861" progId="Excel.Sheet.12">
                  <p:embed/>
                  <p:pic>
                    <p:nvPicPr>
                      <p:cNvPr id="11278" name="Oggetto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1714" y="1844675"/>
                        <a:ext cx="1520825" cy="2274888"/>
                      </a:xfrm>
                      <a:prstGeom prst="rect">
                        <a:avLst/>
                      </a:prstGeom>
                      <a:solidFill>
                        <a:schemeClr val="bg1"/>
                      </a:solidFill>
                    </p:spPr>
                  </p:pic>
                </p:oleObj>
              </mc:Fallback>
            </mc:AlternateContent>
          </a:graphicData>
        </a:graphic>
      </p:graphicFrame>
      <p:graphicFrame>
        <p:nvGraphicFramePr>
          <p:cNvPr id="11279" name="Oggetto 8"/>
          <p:cNvGraphicFramePr>
            <a:graphicFrameLocks noChangeAspect="1"/>
          </p:cNvGraphicFramePr>
          <p:nvPr/>
        </p:nvGraphicFramePr>
        <p:xfrm>
          <a:off x="6408739" y="2133600"/>
          <a:ext cx="1271587" cy="4668838"/>
        </p:xfrm>
        <a:graphic>
          <a:graphicData uri="http://schemas.openxmlformats.org/presentationml/2006/ole">
            <mc:AlternateContent xmlns:mc="http://schemas.openxmlformats.org/markup-compatibility/2006">
              <mc:Choice xmlns:v="urn:schemas-microsoft-com:vml" Requires="v">
                <p:oleObj spid="_x0000_s7171" name="Foglio di lavoro" r:id="rId12" imgW="1247667" imgH="4581583" progId="Excel.Sheet.12">
                  <p:embed/>
                </p:oleObj>
              </mc:Choice>
              <mc:Fallback>
                <p:oleObj name="Foglio di lavoro" r:id="rId12" imgW="1247667" imgH="4581583" progId="Excel.Sheet.12">
                  <p:embed/>
                  <p:pic>
                    <p:nvPicPr>
                      <p:cNvPr id="11279" name="Oggetto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08739" y="2133600"/>
                        <a:ext cx="1271587" cy="466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ttangolo 2"/>
          <p:cNvSpPr/>
          <p:nvPr/>
        </p:nvSpPr>
        <p:spPr>
          <a:xfrm>
            <a:off x="1544638" y="5795964"/>
            <a:ext cx="1536700" cy="719137"/>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3882258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3" descr="D:\sismica\manieri_04_04\bologna_1929_.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81689" y="3662364"/>
            <a:ext cx="5062537"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6" name="Rettangolo 15"/>
          <p:cNvSpPr/>
          <p:nvPr/>
        </p:nvSpPr>
        <p:spPr>
          <a:xfrm>
            <a:off x="7720014" y="5445126"/>
            <a:ext cx="719137" cy="14446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 name="Rettangolo 11"/>
          <p:cNvSpPr/>
          <p:nvPr/>
        </p:nvSpPr>
        <p:spPr>
          <a:xfrm>
            <a:off x="5810250" y="3586164"/>
            <a:ext cx="1143000"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aphicFrame>
        <p:nvGraphicFramePr>
          <p:cNvPr id="10" name="Oggetto 2"/>
          <p:cNvGraphicFramePr>
            <a:graphicFrameLocks noChangeAspect="1"/>
          </p:cNvGraphicFramePr>
          <p:nvPr/>
        </p:nvGraphicFramePr>
        <p:xfrm>
          <a:off x="1550989" y="5224463"/>
          <a:ext cx="4560887" cy="1606550"/>
        </p:xfrm>
        <a:graphic>
          <a:graphicData uri="http://schemas.openxmlformats.org/presentationml/2006/ole">
            <mc:AlternateContent xmlns:mc="http://schemas.openxmlformats.org/markup-compatibility/2006">
              <mc:Choice xmlns:v="urn:schemas-microsoft-com:vml" Requires="v">
                <p:oleObj spid="_x0000_s8194" name="Foglio di lavoro" r:id="rId4" imgW="3809945" imgH="1342920" progId="Excel.Sheet.12">
                  <p:embed/>
                </p:oleObj>
              </mc:Choice>
              <mc:Fallback>
                <p:oleObj name="Foglio di lavoro" r:id="rId4" imgW="3809945" imgH="1342920" progId="Excel.Sheet.12">
                  <p:embed/>
                  <p:pic>
                    <p:nvPicPr>
                      <p:cNvPr id="10" name="Oggetto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0989" y="5224463"/>
                        <a:ext cx="4560887" cy="160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4" name="Rettangolo 3"/>
          <p:cNvSpPr>
            <a:spLocks noChangeArrowheads="1"/>
          </p:cNvSpPr>
          <p:nvPr/>
        </p:nvSpPr>
        <p:spPr bwMode="auto">
          <a:xfrm>
            <a:off x="1503363" y="5621339"/>
            <a:ext cx="457200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400" dirty="0">
                <a:hlinkClick r:id="rId6"/>
              </a:rPr>
              <a:t>http://emidius.mi.ingv.it/CPTI15-DBMI15/query_eq/</a:t>
            </a:r>
            <a:r>
              <a:rPr lang="it-IT" altLang="it-IT" sz="1400" dirty="0"/>
              <a:t> </a:t>
            </a:r>
          </a:p>
        </p:txBody>
      </p:sp>
      <p:pic>
        <p:nvPicPr>
          <p:cNvPr id="13"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824039" y="1"/>
            <a:ext cx="10536237"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570914" y="0"/>
            <a:ext cx="2066925" cy="9906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7" name="Oggetto 13"/>
          <p:cNvGraphicFramePr>
            <a:graphicFrameLocks noChangeAspect="1"/>
          </p:cNvGraphicFramePr>
          <p:nvPr/>
        </p:nvGraphicFramePr>
        <p:xfrm>
          <a:off x="1550989" y="15876"/>
          <a:ext cx="2192337" cy="5229225"/>
        </p:xfrm>
        <a:graphic>
          <a:graphicData uri="http://schemas.openxmlformats.org/presentationml/2006/ole">
            <mc:AlternateContent xmlns:mc="http://schemas.openxmlformats.org/markup-compatibility/2006">
              <mc:Choice xmlns:v="urn:schemas-microsoft-com:vml" Requires="v">
                <p:oleObj spid="_x0000_s8195" name="Foglio di lavoro" r:id="rId9" imgW="2000262" imgH="4772156" progId="Excel.Sheet.12">
                  <p:embed/>
                </p:oleObj>
              </mc:Choice>
              <mc:Fallback>
                <p:oleObj name="Foglio di lavoro" r:id="rId9" imgW="2000262" imgH="4772156" progId="Excel.Sheet.12">
                  <p:embed/>
                  <p:pic>
                    <p:nvPicPr>
                      <p:cNvPr id="17" name="Oggetto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0989" y="15876"/>
                        <a:ext cx="2192337" cy="522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8" name="CasellaDiTesto 1"/>
          <p:cNvSpPr txBox="1">
            <a:spLocks noChangeArrowheads="1"/>
          </p:cNvSpPr>
          <p:nvPr/>
        </p:nvSpPr>
        <p:spPr bwMode="auto">
          <a:xfrm>
            <a:off x="9490076" y="2370139"/>
            <a:ext cx="1152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600"/>
              <a:t>da </a:t>
            </a:r>
            <a:r>
              <a:rPr lang="it-IT" altLang="it-IT" sz="1600" b="1">
                <a:solidFill>
                  <a:srgbClr val="0070C0"/>
                </a:solidFill>
              </a:rPr>
              <a:t>CPTI15</a:t>
            </a:r>
          </a:p>
        </p:txBody>
      </p:sp>
      <p:sp>
        <p:nvSpPr>
          <p:cNvPr id="19" name="CasellaDiTesto 18"/>
          <p:cNvSpPr txBox="1"/>
          <p:nvPr/>
        </p:nvSpPr>
        <p:spPr>
          <a:xfrm>
            <a:off x="4425950" y="4583113"/>
            <a:ext cx="2520950" cy="647700"/>
          </a:xfrm>
          <a:prstGeom prst="rect">
            <a:avLst/>
          </a:prstGeom>
          <a:solidFill>
            <a:schemeClr val="bg2">
              <a:lumMod val="90000"/>
            </a:schemeClr>
          </a:solidFill>
        </p:spPr>
        <p:txBody>
          <a:bodyPr>
            <a:spAutoFit/>
          </a:bodyPr>
          <a:lstStyle/>
          <a:p>
            <a:pPr algn="ctr">
              <a:defRPr/>
            </a:pPr>
            <a:r>
              <a:rPr lang="it-IT" b="1" dirty="0">
                <a:solidFill>
                  <a:srgbClr val="FF0000"/>
                </a:solidFill>
                <a:cs typeface="Arial" charset="0"/>
              </a:rPr>
              <a:t>Bolognese: crisi sismica </a:t>
            </a:r>
          </a:p>
          <a:p>
            <a:pPr algn="ctr">
              <a:defRPr/>
            </a:pPr>
            <a:r>
              <a:rPr lang="it-IT" b="1" dirty="0">
                <a:solidFill>
                  <a:srgbClr val="FF0000"/>
                </a:solidFill>
                <a:cs typeface="Arial" charset="0"/>
              </a:rPr>
              <a:t>aprile-maggio 1929</a:t>
            </a:r>
            <a:endParaRPr lang="it-IT" dirty="0">
              <a:cs typeface="Arial" charset="0"/>
            </a:endParaRPr>
          </a:p>
        </p:txBody>
      </p:sp>
      <p:pic>
        <p:nvPicPr>
          <p:cNvPr id="7180" name="Picture 16"/>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946901" y="2689225"/>
            <a:ext cx="3744913"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307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7174"/>
                                        </p:tgtEl>
                                        <p:attrNameLst>
                                          <p:attrName>style.visibility</p:attrName>
                                        </p:attrNameLst>
                                      </p:cBhvr>
                                      <p:to>
                                        <p:strVal val="visible"/>
                                      </p:to>
                                    </p:set>
                                    <p:animEffect transition="in" filter="wipe(down)">
                                      <p:cBhvr>
                                        <p:cTn id="26" dur="580">
                                          <p:stCondLst>
                                            <p:cond delay="0"/>
                                          </p:stCondLst>
                                        </p:cTn>
                                        <p:tgtEl>
                                          <p:spTgt spid="7174"/>
                                        </p:tgtEl>
                                      </p:cBhvr>
                                    </p:animEffect>
                                    <p:anim calcmode="lin" valueType="num">
                                      <p:cBhvr>
                                        <p:cTn id="27" dur="1822" tmFilter="0,0; 0.14,0.36; 0.43,0.73; 0.71,0.91; 1.0,1.0">
                                          <p:stCondLst>
                                            <p:cond delay="0"/>
                                          </p:stCondLst>
                                        </p:cTn>
                                        <p:tgtEl>
                                          <p:spTgt spid="7174"/>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174"/>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174"/>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174"/>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174"/>
                                        </p:tgtEl>
                                        <p:attrNameLst>
                                          <p:attrName>ppt_y</p:attrName>
                                        </p:attrNameLst>
                                      </p:cBhvr>
                                      <p:tavLst>
                                        <p:tav tm="0" fmla="#ppt_y-sin(pi*$)/81">
                                          <p:val>
                                            <p:fltVal val="0"/>
                                          </p:val>
                                        </p:tav>
                                        <p:tav tm="100000">
                                          <p:val>
                                            <p:fltVal val="1"/>
                                          </p:val>
                                        </p:tav>
                                      </p:tavLst>
                                    </p:anim>
                                    <p:animScale>
                                      <p:cBhvr>
                                        <p:cTn id="32" dur="26">
                                          <p:stCondLst>
                                            <p:cond delay="650"/>
                                          </p:stCondLst>
                                        </p:cTn>
                                        <p:tgtEl>
                                          <p:spTgt spid="7174"/>
                                        </p:tgtEl>
                                      </p:cBhvr>
                                      <p:to x="100000" y="60000"/>
                                    </p:animScale>
                                    <p:animScale>
                                      <p:cBhvr>
                                        <p:cTn id="33" dur="166" decel="50000">
                                          <p:stCondLst>
                                            <p:cond delay="676"/>
                                          </p:stCondLst>
                                        </p:cTn>
                                        <p:tgtEl>
                                          <p:spTgt spid="7174"/>
                                        </p:tgtEl>
                                      </p:cBhvr>
                                      <p:to x="100000" y="100000"/>
                                    </p:animScale>
                                    <p:animScale>
                                      <p:cBhvr>
                                        <p:cTn id="34" dur="26">
                                          <p:stCondLst>
                                            <p:cond delay="1312"/>
                                          </p:stCondLst>
                                        </p:cTn>
                                        <p:tgtEl>
                                          <p:spTgt spid="7174"/>
                                        </p:tgtEl>
                                      </p:cBhvr>
                                      <p:to x="100000" y="80000"/>
                                    </p:animScale>
                                    <p:animScale>
                                      <p:cBhvr>
                                        <p:cTn id="35" dur="166" decel="50000">
                                          <p:stCondLst>
                                            <p:cond delay="1338"/>
                                          </p:stCondLst>
                                        </p:cTn>
                                        <p:tgtEl>
                                          <p:spTgt spid="7174"/>
                                        </p:tgtEl>
                                      </p:cBhvr>
                                      <p:to x="100000" y="100000"/>
                                    </p:animScale>
                                    <p:animScale>
                                      <p:cBhvr>
                                        <p:cTn id="36" dur="26">
                                          <p:stCondLst>
                                            <p:cond delay="1642"/>
                                          </p:stCondLst>
                                        </p:cTn>
                                        <p:tgtEl>
                                          <p:spTgt spid="7174"/>
                                        </p:tgtEl>
                                      </p:cBhvr>
                                      <p:to x="100000" y="90000"/>
                                    </p:animScale>
                                    <p:animScale>
                                      <p:cBhvr>
                                        <p:cTn id="37" dur="166" decel="50000">
                                          <p:stCondLst>
                                            <p:cond delay="1668"/>
                                          </p:stCondLst>
                                        </p:cTn>
                                        <p:tgtEl>
                                          <p:spTgt spid="7174"/>
                                        </p:tgtEl>
                                      </p:cBhvr>
                                      <p:to x="100000" y="100000"/>
                                    </p:animScale>
                                    <p:animScale>
                                      <p:cBhvr>
                                        <p:cTn id="38" dur="26">
                                          <p:stCondLst>
                                            <p:cond delay="1808"/>
                                          </p:stCondLst>
                                        </p:cTn>
                                        <p:tgtEl>
                                          <p:spTgt spid="7174"/>
                                        </p:tgtEl>
                                      </p:cBhvr>
                                      <p:to x="100000" y="95000"/>
                                    </p:animScale>
                                    <p:animScale>
                                      <p:cBhvr>
                                        <p:cTn id="39" dur="166" decel="50000">
                                          <p:stCondLst>
                                            <p:cond delay="1834"/>
                                          </p:stCondLst>
                                        </p:cTn>
                                        <p:tgtEl>
                                          <p:spTgt spid="71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17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1" y="3143250"/>
            <a:ext cx="4716463"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40464" y="3243264"/>
            <a:ext cx="3940175" cy="409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08688" y="-563563"/>
            <a:ext cx="4826000" cy="431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3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156825" y="3746501"/>
            <a:ext cx="515938"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511301" y="-14288"/>
            <a:ext cx="4487863" cy="3768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CasellaDiTesto 16"/>
          <p:cNvSpPr txBox="1">
            <a:spLocks noChangeArrowheads="1"/>
          </p:cNvSpPr>
          <p:nvPr/>
        </p:nvSpPr>
        <p:spPr bwMode="auto">
          <a:xfrm>
            <a:off x="5016500" y="-42863"/>
            <a:ext cx="863600" cy="49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2600" b="1">
                <a:solidFill>
                  <a:schemeClr val="bg1"/>
                </a:solidFill>
              </a:rPr>
              <a:t>1917</a:t>
            </a:r>
          </a:p>
        </p:txBody>
      </p:sp>
      <p:sp>
        <p:nvSpPr>
          <p:cNvPr id="10" name="CasellaDiTesto 9"/>
          <p:cNvSpPr txBox="1"/>
          <p:nvPr/>
        </p:nvSpPr>
        <p:spPr>
          <a:xfrm>
            <a:off x="7966075" y="6334126"/>
            <a:ext cx="2717800" cy="523875"/>
          </a:xfrm>
          <a:prstGeom prst="rect">
            <a:avLst/>
          </a:prstGeom>
          <a:solidFill>
            <a:schemeClr val="accent3">
              <a:lumMod val="60000"/>
              <a:lumOff val="40000"/>
            </a:schemeClr>
          </a:solidFill>
        </p:spPr>
        <p:txBody>
          <a:bodyPr>
            <a:spAutoFit/>
          </a:bodyPr>
          <a:lstStyle/>
          <a:p>
            <a:pPr algn="ctr">
              <a:defRPr/>
            </a:pPr>
            <a:r>
              <a:rPr lang="it-IT" sz="1400" dirty="0">
                <a:solidFill>
                  <a:srgbClr val="FF0000"/>
                </a:solidFill>
                <a:hlinkClick r:id="rId9"/>
              </a:rPr>
              <a:t>http://emidius.mi.ingv.it/DBMI11/</a:t>
            </a:r>
            <a:endParaRPr lang="it-IT" sz="1400" dirty="0">
              <a:solidFill>
                <a:srgbClr val="FF0000"/>
              </a:solidFill>
            </a:endParaRPr>
          </a:p>
          <a:p>
            <a:pPr algn="ctr">
              <a:defRPr/>
            </a:pPr>
            <a:r>
              <a:rPr lang="it-IT" sz="1400" b="1" dirty="0">
                <a:solidFill>
                  <a:srgbClr val="FF0000"/>
                </a:solidFill>
              </a:rPr>
              <a:t>consultazione per terremoto</a:t>
            </a:r>
          </a:p>
        </p:txBody>
      </p:sp>
      <p:sp>
        <p:nvSpPr>
          <p:cNvPr id="14345" name="CasellaDiTesto 1"/>
          <p:cNvSpPr txBox="1">
            <a:spLocks noChangeArrowheads="1"/>
          </p:cNvSpPr>
          <p:nvPr/>
        </p:nvSpPr>
        <p:spPr bwMode="auto">
          <a:xfrm>
            <a:off x="8699500" y="4264026"/>
            <a:ext cx="12842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2400" b="1">
                <a:solidFill>
                  <a:srgbClr val="FFFF00"/>
                </a:solidFill>
              </a:rPr>
              <a:t>1916</a:t>
            </a:r>
            <a:r>
              <a:rPr lang="it-IT" altLang="it-IT" sz="2000">
                <a:solidFill>
                  <a:srgbClr val="FFFF00"/>
                </a:solidFill>
              </a:rPr>
              <a:t> </a:t>
            </a:r>
            <a:r>
              <a:rPr lang="it-IT" altLang="it-IT" sz="2000" b="1">
                <a:solidFill>
                  <a:srgbClr val="FFFF00"/>
                </a:solidFill>
              </a:rPr>
              <a:t>- 5</a:t>
            </a:r>
          </a:p>
        </p:txBody>
      </p:sp>
      <p:graphicFrame>
        <p:nvGraphicFramePr>
          <p:cNvPr id="6154" name="Oggetto 5"/>
          <p:cNvGraphicFramePr>
            <a:graphicFrameLocks noChangeAspect="1"/>
          </p:cNvGraphicFramePr>
          <p:nvPr/>
        </p:nvGraphicFramePr>
        <p:xfrm>
          <a:off x="1517650" y="404814"/>
          <a:ext cx="5048250" cy="1304925"/>
        </p:xfrm>
        <a:graphic>
          <a:graphicData uri="http://schemas.openxmlformats.org/presentationml/2006/ole">
            <mc:AlternateContent xmlns:mc="http://schemas.openxmlformats.org/markup-compatibility/2006">
              <mc:Choice xmlns:v="urn:schemas-microsoft-com:vml" Requires="v">
                <p:oleObj spid="_x0000_s9218" name="Foglio di lavoro" r:id="rId10" imgW="5048164" imgH="1304859" progId="">
                  <p:embed/>
                </p:oleObj>
              </mc:Choice>
              <mc:Fallback>
                <p:oleObj name="Foglio di lavoro" r:id="rId10" imgW="5048164" imgH="1304859" progId="">
                  <p:embed/>
                  <p:pic>
                    <p:nvPicPr>
                      <p:cNvPr id="6154" name="Oggetto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17650" y="404814"/>
                        <a:ext cx="5048250" cy="1304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01443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circle(in)">
                                      <p:cBhvr>
                                        <p:cTn id="7" dur="2000"/>
                                        <p:tgtEl>
                                          <p:spTgt spid="1433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345"/>
                                        </p:tgtEl>
                                        <p:attrNameLst>
                                          <p:attrName>style.visibility</p:attrName>
                                        </p:attrNameLst>
                                      </p:cBhvr>
                                      <p:to>
                                        <p:strVal val="visible"/>
                                      </p:to>
                                    </p:set>
                                    <p:animEffect transition="in" filter="circle(in)">
                                      <p:cBhvr>
                                        <p:cTn id="10" dur="2000"/>
                                        <p:tgtEl>
                                          <p:spTgt spid="14345"/>
                                        </p:tgtEl>
                                      </p:cBhvr>
                                    </p:animEffect>
                                  </p:childTnLst>
                                </p:cTn>
                              </p:par>
                            </p:childTnLst>
                          </p:cTn>
                        </p:par>
                        <p:par>
                          <p:cTn id="11" fill="hold" nodeType="afterGroup">
                            <p:stCondLst>
                              <p:cond delay="2000"/>
                            </p:stCondLst>
                            <p:childTnLst>
                              <p:par>
                                <p:cTn id="12" presetID="6" presetClass="entr" presetSubtype="16" fill="hold" nodeType="afterEffect">
                                  <p:stCondLst>
                                    <p:cond delay="0"/>
                                  </p:stCondLst>
                                  <p:childTnLst>
                                    <p:set>
                                      <p:cBhvr>
                                        <p:cTn id="13" dur="1" fill="hold">
                                          <p:stCondLst>
                                            <p:cond delay="0"/>
                                          </p:stCondLst>
                                        </p:cTn>
                                        <p:tgtEl>
                                          <p:spTgt spid="16392"/>
                                        </p:tgtEl>
                                        <p:attrNameLst>
                                          <p:attrName>style.visibility</p:attrName>
                                        </p:attrNameLst>
                                      </p:cBhvr>
                                      <p:to>
                                        <p:strVal val="visible"/>
                                      </p:to>
                                    </p:set>
                                    <p:animEffect transition="in" filter="circle(in)">
                                      <p:cBhvr>
                                        <p:cTn id="14" dur="3000"/>
                                        <p:tgtEl>
                                          <p:spTgt spid="16392"/>
                                        </p:tgtEl>
                                      </p:cBhvr>
                                    </p:animEffect>
                                  </p:childTnLst>
                                </p:cTn>
                              </p:par>
                            </p:childTnLst>
                          </p:cTn>
                        </p:par>
                        <p:par>
                          <p:cTn id="15" fill="hold" nodeType="afterGroup">
                            <p:stCondLst>
                              <p:cond delay="5000"/>
                            </p:stCondLst>
                            <p:childTnLst>
                              <p:par>
                                <p:cTn id="16" presetID="6" presetClass="entr" presetSubtype="16"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3000"/>
                                        <p:tgtEl>
                                          <p:spTgt spid="13"/>
                                        </p:tgtEl>
                                      </p:cBhvr>
                                    </p:animEffect>
                                  </p:childTnLst>
                                </p:cTn>
                              </p:par>
                            </p:childTnLst>
                          </p:cTn>
                        </p:par>
                        <p:par>
                          <p:cTn id="19" fill="hold" nodeType="afterGroup">
                            <p:stCondLst>
                              <p:cond delay="8000"/>
                            </p:stCondLst>
                            <p:childTnLst>
                              <p:par>
                                <p:cTn id="20" presetID="6" presetClass="entr" presetSubtype="16" fill="hold" nodeType="afterEffect">
                                  <p:stCondLst>
                                    <p:cond delay="0"/>
                                  </p:stCondLst>
                                  <p:childTnLst>
                                    <p:set>
                                      <p:cBhvr>
                                        <p:cTn id="21" dur="1" fill="hold">
                                          <p:stCondLst>
                                            <p:cond delay="0"/>
                                          </p:stCondLst>
                                        </p:cTn>
                                        <p:tgtEl>
                                          <p:spTgt spid="40964"/>
                                        </p:tgtEl>
                                        <p:attrNameLst>
                                          <p:attrName>style.visibility</p:attrName>
                                        </p:attrNameLst>
                                      </p:cBhvr>
                                      <p:to>
                                        <p:strVal val="visible"/>
                                      </p:to>
                                    </p:set>
                                    <p:animEffect transition="in" filter="circle(in)">
                                      <p:cBhvr>
                                        <p:cTn id="22" dur="20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49563" y="30163"/>
            <a:ext cx="321945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03388" y="1"/>
            <a:ext cx="3219450" cy="45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Connettore 1 8"/>
          <p:cNvCxnSpPr/>
          <p:nvPr/>
        </p:nvCxnSpPr>
        <p:spPr>
          <a:xfrm>
            <a:off x="2922589" y="207963"/>
            <a:ext cx="2873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7889" name="Picture 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23039" y="-293688"/>
            <a:ext cx="2886075" cy="2628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88113" y="0"/>
            <a:ext cx="337185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880601" y="19050"/>
            <a:ext cx="80962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Connettore 1 16"/>
          <p:cNvCxnSpPr/>
          <p:nvPr/>
        </p:nvCxnSpPr>
        <p:spPr>
          <a:xfrm>
            <a:off x="7837489" y="177800"/>
            <a:ext cx="2873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6" name="Oggetto 15"/>
          <p:cNvGraphicFramePr>
            <a:graphicFrameLocks noChangeAspect="1"/>
          </p:cNvGraphicFramePr>
          <p:nvPr/>
        </p:nvGraphicFramePr>
        <p:xfrm>
          <a:off x="9110663" y="365126"/>
          <a:ext cx="1562100" cy="2009775"/>
        </p:xfrm>
        <a:graphic>
          <a:graphicData uri="http://schemas.openxmlformats.org/presentationml/2006/ole">
            <mc:AlternateContent xmlns:mc="http://schemas.openxmlformats.org/markup-compatibility/2006">
              <mc:Choice xmlns:v="urn:schemas-microsoft-com:vml" Requires="v">
                <p:oleObj spid="_x0000_s10242" name="Foglio di lavoro" r:id="rId8" imgW="1562148" imgH="2009655" progId="Excel.Sheet.12">
                  <p:embed/>
                </p:oleObj>
              </mc:Choice>
              <mc:Fallback>
                <p:oleObj name="Foglio di lavoro" r:id="rId8" imgW="1562148" imgH="2009655" progId="Excel.Sheet.12">
                  <p:embed/>
                  <p:pic>
                    <p:nvPicPr>
                      <p:cNvPr id="16" name="Oggetto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10663" y="365126"/>
                        <a:ext cx="1562100" cy="2009775"/>
                      </a:xfrm>
                      <a:prstGeom prst="rect">
                        <a:avLst/>
                      </a:prstGeom>
                      <a:solidFill>
                        <a:schemeClr val="bg1"/>
                      </a:solidFill>
                    </p:spPr>
                  </p:pic>
                </p:oleObj>
              </mc:Fallback>
            </mc:AlternateContent>
          </a:graphicData>
        </a:graphic>
      </p:graphicFrame>
      <p:pic>
        <p:nvPicPr>
          <p:cNvPr id="37896" name="Picture 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473826" y="2420939"/>
            <a:ext cx="3152775" cy="38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7" name="Picture 9"/>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674225" y="2432051"/>
            <a:ext cx="966788" cy="40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3" name="Picture 15"/>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505575" y="2827339"/>
            <a:ext cx="2590800"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9" name="Picture 2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561139" y="5124450"/>
            <a:ext cx="284797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2" name="Picture 2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541464" y="549275"/>
            <a:ext cx="374332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4"/>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079875" y="549276"/>
            <a:ext cx="2376488" cy="371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Oggetto 22"/>
          <p:cNvGraphicFramePr>
            <a:graphicFrameLocks noChangeAspect="1"/>
          </p:cNvGraphicFramePr>
          <p:nvPr/>
        </p:nvGraphicFramePr>
        <p:xfrm>
          <a:off x="1533525" y="3089276"/>
          <a:ext cx="1866900" cy="3724275"/>
        </p:xfrm>
        <a:graphic>
          <a:graphicData uri="http://schemas.openxmlformats.org/presentationml/2006/ole">
            <mc:AlternateContent xmlns:mc="http://schemas.openxmlformats.org/markup-compatibility/2006">
              <mc:Choice xmlns:v="urn:schemas-microsoft-com:vml" Requires="v">
                <p:oleObj spid="_x0000_s10243" name="Foglio di lavoro" r:id="rId16" imgW="1866911" imgH="3724274" progId="Excel.Sheet.12">
                  <p:embed/>
                </p:oleObj>
              </mc:Choice>
              <mc:Fallback>
                <p:oleObj name="Foglio di lavoro" r:id="rId16" imgW="1866911" imgH="3724274" progId="Excel.Sheet.12">
                  <p:embed/>
                  <p:pic>
                    <p:nvPicPr>
                      <p:cNvPr id="23" name="Oggetto 2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33525" y="3089276"/>
                        <a:ext cx="1866900" cy="3724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ggetto 23"/>
          <p:cNvGraphicFramePr>
            <a:graphicFrameLocks noChangeAspect="1"/>
          </p:cNvGraphicFramePr>
          <p:nvPr/>
        </p:nvGraphicFramePr>
        <p:xfrm>
          <a:off x="3359150" y="3830639"/>
          <a:ext cx="1866900" cy="3724275"/>
        </p:xfrm>
        <a:graphic>
          <a:graphicData uri="http://schemas.openxmlformats.org/presentationml/2006/ole">
            <mc:AlternateContent xmlns:mc="http://schemas.openxmlformats.org/markup-compatibility/2006">
              <mc:Choice xmlns:v="urn:schemas-microsoft-com:vml" Requires="v">
                <p:oleObj spid="_x0000_s10244" name="Foglio di lavoro" r:id="rId18" imgW="1866911" imgH="3724274" progId="Excel.Sheet.12">
                  <p:embed/>
                </p:oleObj>
              </mc:Choice>
              <mc:Fallback>
                <p:oleObj name="Foglio di lavoro" r:id="rId18" imgW="1866911" imgH="3724274" progId="Excel.Sheet.12">
                  <p:embed/>
                  <p:pic>
                    <p:nvPicPr>
                      <p:cNvPr id="24" name="Oggetto 2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59150" y="3830639"/>
                        <a:ext cx="1866900" cy="3724275"/>
                      </a:xfrm>
                      <a:prstGeom prst="rect">
                        <a:avLst/>
                      </a:prstGeom>
                      <a:solidFill>
                        <a:schemeClr val="bg1"/>
                      </a:solidFill>
                    </p:spPr>
                  </p:pic>
                </p:oleObj>
              </mc:Fallback>
            </mc:AlternateContent>
          </a:graphicData>
        </a:graphic>
      </p:graphicFrame>
      <p:pic>
        <p:nvPicPr>
          <p:cNvPr id="37921" name="Picture 33"/>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5280026" y="4710114"/>
            <a:ext cx="298132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23" name="Picture 35"/>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8402638" y="4733925"/>
            <a:ext cx="7810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7" name="Oggetto 26"/>
          <p:cNvGraphicFramePr>
            <a:graphicFrameLocks noChangeAspect="1"/>
          </p:cNvGraphicFramePr>
          <p:nvPr/>
        </p:nvGraphicFramePr>
        <p:xfrm>
          <a:off x="9305926" y="2847976"/>
          <a:ext cx="1362075" cy="4010025"/>
        </p:xfrm>
        <a:graphic>
          <a:graphicData uri="http://schemas.openxmlformats.org/presentationml/2006/ole">
            <mc:AlternateContent xmlns:mc="http://schemas.openxmlformats.org/markup-compatibility/2006">
              <mc:Choice xmlns:v="urn:schemas-microsoft-com:vml" Requires="v">
                <p:oleObj spid="_x0000_s10245" name="Foglio di lavoro" r:id="rId22" imgW="1362122" imgH="4010133" progId="Excel.Sheet.12">
                  <p:embed/>
                </p:oleObj>
              </mc:Choice>
              <mc:Fallback>
                <p:oleObj name="Foglio di lavoro" r:id="rId22" imgW="1362122" imgH="4010133" progId="Excel.Sheet.12">
                  <p:embed/>
                  <p:pic>
                    <p:nvPicPr>
                      <p:cNvPr id="27" name="Oggetto 2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305926" y="2847976"/>
                        <a:ext cx="1362075" cy="4010025"/>
                      </a:xfrm>
                      <a:prstGeom prst="rect">
                        <a:avLst/>
                      </a:prstGeom>
                      <a:solidFill>
                        <a:schemeClr val="bg1"/>
                      </a:solidFill>
                    </p:spPr>
                  </p:pic>
                </p:oleObj>
              </mc:Fallback>
            </mc:AlternateContent>
          </a:graphicData>
        </a:graphic>
      </p:graphicFrame>
      <p:graphicFrame>
        <p:nvGraphicFramePr>
          <p:cNvPr id="28" name="Oggetto 27"/>
          <p:cNvGraphicFramePr>
            <a:graphicFrameLocks noChangeAspect="1"/>
          </p:cNvGraphicFramePr>
          <p:nvPr/>
        </p:nvGraphicFramePr>
        <p:xfrm>
          <a:off x="5265738" y="5119689"/>
          <a:ext cx="1295400" cy="1724025"/>
        </p:xfrm>
        <a:graphic>
          <a:graphicData uri="http://schemas.openxmlformats.org/presentationml/2006/ole">
            <mc:AlternateContent xmlns:mc="http://schemas.openxmlformats.org/markup-compatibility/2006">
              <mc:Choice xmlns:v="urn:schemas-microsoft-com:vml" Requires="v">
                <p:oleObj spid="_x0000_s10246" name="Foglio di lavoro" r:id="rId24" imgW="1295446" imgH="1724066" progId="Excel.Sheet.12">
                  <p:embed/>
                </p:oleObj>
              </mc:Choice>
              <mc:Fallback>
                <p:oleObj name="Foglio di lavoro" r:id="rId24" imgW="1295446" imgH="1724066" progId="Excel.Sheet.12">
                  <p:embed/>
                  <p:pic>
                    <p:nvPicPr>
                      <p:cNvPr id="28" name="Oggetto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265738" y="5119689"/>
                        <a:ext cx="1295400" cy="172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5" name="Connettore 1 44"/>
          <p:cNvCxnSpPr/>
          <p:nvPr/>
        </p:nvCxnSpPr>
        <p:spPr>
          <a:xfrm>
            <a:off x="7739064" y="2616200"/>
            <a:ext cx="2873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Connettore 1 45"/>
          <p:cNvCxnSpPr/>
          <p:nvPr/>
        </p:nvCxnSpPr>
        <p:spPr>
          <a:xfrm>
            <a:off x="6472239" y="4884738"/>
            <a:ext cx="2873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119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par>
                          <p:cTn id="8" fill="hold" nodeType="afterGroup">
                            <p:stCondLst>
                              <p:cond delay="20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2000"/>
                                        <p:tgtEl>
                                          <p:spTgt spid="23"/>
                                        </p:tgtEl>
                                      </p:cBhvr>
                                    </p:animEffect>
                                  </p:childTnLst>
                                </p:cTn>
                              </p:par>
                            </p:childTnLst>
                          </p:cTn>
                        </p:par>
                        <p:par>
                          <p:cTn id="12" fill="hold" nodeType="afterGroup">
                            <p:stCondLst>
                              <p:cond delay="4000"/>
                            </p:stCondLst>
                            <p:childTnLst>
                              <p:par>
                                <p:cTn id="13" presetID="22" presetClass="entr" presetSubtype="1"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2000"/>
                                        <p:tgtEl>
                                          <p:spTgt spid="2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par>
                                <p:cTn id="21" presetID="6"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par>
                                <p:cTn id="24" presetID="6"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par>
                                <p:cTn id="27" presetID="6" presetClass="entr" presetSubtype="16" fill="hold" nodeType="withEffect">
                                  <p:stCondLst>
                                    <p:cond delay="0"/>
                                  </p:stCondLst>
                                  <p:childTnLst>
                                    <p:set>
                                      <p:cBhvr>
                                        <p:cTn id="28" dur="1" fill="hold">
                                          <p:stCondLst>
                                            <p:cond delay="0"/>
                                          </p:stCondLst>
                                        </p:cTn>
                                        <p:tgtEl>
                                          <p:spTgt spid="37889"/>
                                        </p:tgtEl>
                                        <p:attrNameLst>
                                          <p:attrName>style.visibility</p:attrName>
                                        </p:attrNameLst>
                                      </p:cBhvr>
                                      <p:to>
                                        <p:strVal val="visible"/>
                                      </p:to>
                                    </p:set>
                                    <p:animEffect transition="in" filter="circle(in)">
                                      <p:cBhvr>
                                        <p:cTn id="29" dur="2000"/>
                                        <p:tgtEl>
                                          <p:spTgt spid="37889"/>
                                        </p:tgtEl>
                                      </p:cBhvr>
                                    </p:animEffect>
                                  </p:childTnLst>
                                </p:cTn>
                              </p:par>
                              <p:par>
                                <p:cTn id="30" presetID="6"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nodeType="clickEffect">
                                  <p:stCondLst>
                                    <p:cond delay="0"/>
                                  </p:stCondLst>
                                  <p:childTnLst>
                                    <p:set>
                                      <p:cBhvr>
                                        <p:cTn id="36" dur="1" fill="hold">
                                          <p:stCondLst>
                                            <p:cond delay="0"/>
                                          </p:stCondLst>
                                        </p:cTn>
                                        <p:tgtEl>
                                          <p:spTgt spid="37896"/>
                                        </p:tgtEl>
                                        <p:attrNameLst>
                                          <p:attrName>style.visibility</p:attrName>
                                        </p:attrNameLst>
                                      </p:cBhvr>
                                      <p:to>
                                        <p:strVal val="visible"/>
                                      </p:to>
                                    </p:set>
                                    <p:animEffect transition="in" filter="circle(in)">
                                      <p:cBhvr>
                                        <p:cTn id="37" dur="2000"/>
                                        <p:tgtEl>
                                          <p:spTgt spid="37896"/>
                                        </p:tgtEl>
                                      </p:cBhvr>
                                    </p:animEffect>
                                  </p:childTnLst>
                                </p:cTn>
                              </p:par>
                              <p:par>
                                <p:cTn id="38" presetID="6" presetClass="entr" presetSubtype="16" fill="hold" nodeType="withEffect">
                                  <p:stCondLst>
                                    <p:cond delay="0"/>
                                  </p:stCondLst>
                                  <p:childTnLst>
                                    <p:set>
                                      <p:cBhvr>
                                        <p:cTn id="39" dur="1" fill="hold">
                                          <p:stCondLst>
                                            <p:cond delay="0"/>
                                          </p:stCondLst>
                                        </p:cTn>
                                        <p:tgtEl>
                                          <p:spTgt spid="37897"/>
                                        </p:tgtEl>
                                        <p:attrNameLst>
                                          <p:attrName>style.visibility</p:attrName>
                                        </p:attrNameLst>
                                      </p:cBhvr>
                                      <p:to>
                                        <p:strVal val="visible"/>
                                      </p:to>
                                    </p:set>
                                    <p:animEffect transition="in" filter="circle(in)">
                                      <p:cBhvr>
                                        <p:cTn id="40" dur="2000"/>
                                        <p:tgtEl>
                                          <p:spTgt spid="37897"/>
                                        </p:tgtEl>
                                      </p:cBhvr>
                                    </p:animEffect>
                                  </p:childTnLst>
                                </p:cTn>
                              </p:par>
                              <p:par>
                                <p:cTn id="41" presetID="6" presetClass="entr" presetSubtype="16"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circle(in)">
                                      <p:cBhvr>
                                        <p:cTn id="43" dur="2000"/>
                                        <p:tgtEl>
                                          <p:spTgt spid="45"/>
                                        </p:tgtEl>
                                      </p:cBhvr>
                                    </p:animEffect>
                                  </p:childTnLst>
                                </p:cTn>
                              </p:par>
                              <p:par>
                                <p:cTn id="44" presetID="6" presetClass="entr" presetSubtype="16" fill="hold" nodeType="withEffect">
                                  <p:stCondLst>
                                    <p:cond delay="0"/>
                                  </p:stCondLst>
                                  <p:childTnLst>
                                    <p:set>
                                      <p:cBhvr>
                                        <p:cTn id="45" dur="1" fill="hold">
                                          <p:stCondLst>
                                            <p:cond delay="0"/>
                                          </p:stCondLst>
                                        </p:cTn>
                                        <p:tgtEl>
                                          <p:spTgt spid="37903"/>
                                        </p:tgtEl>
                                        <p:attrNameLst>
                                          <p:attrName>style.visibility</p:attrName>
                                        </p:attrNameLst>
                                      </p:cBhvr>
                                      <p:to>
                                        <p:strVal val="visible"/>
                                      </p:to>
                                    </p:set>
                                    <p:animEffect transition="in" filter="circle(in)">
                                      <p:cBhvr>
                                        <p:cTn id="46" dur="2000"/>
                                        <p:tgtEl>
                                          <p:spTgt spid="37903"/>
                                        </p:tgtEl>
                                      </p:cBhvr>
                                    </p:animEffect>
                                  </p:childTnLst>
                                </p:cTn>
                              </p:par>
                              <p:par>
                                <p:cTn id="47" presetID="6" presetClass="entr" presetSubtype="16"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circle(in)">
                                      <p:cBhvr>
                                        <p:cTn id="49" dur="2000"/>
                                        <p:tgtEl>
                                          <p:spTgt spid="2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6" presetClass="entr" presetSubtype="16" fill="hold" nodeType="clickEffect">
                                  <p:stCondLst>
                                    <p:cond delay="0"/>
                                  </p:stCondLst>
                                  <p:childTnLst>
                                    <p:set>
                                      <p:cBhvr>
                                        <p:cTn id="53" dur="1" fill="hold">
                                          <p:stCondLst>
                                            <p:cond delay="0"/>
                                          </p:stCondLst>
                                        </p:cTn>
                                        <p:tgtEl>
                                          <p:spTgt spid="37921"/>
                                        </p:tgtEl>
                                        <p:attrNameLst>
                                          <p:attrName>style.visibility</p:attrName>
                                        </p:attrNameLst>
                                      </p:cBhvr>
                                      <p:to>
                                        <p:strVal val="visible"/>
                                      </p:to>
                                    </p:set>
                                    <p:animEffect transition="in" filter="circle(in)">
                                      <p:cBhvr>
                                        <p:cTn id="54" dur="2000"/>
                                        <p:tgtEl>
                                          <p:spTgt spid="37921"/>
                                        </p:tgtEl>
                                      </p:cBhvr>
                                    </p:animEffect>
                                  </p:childTnLst>
                                </p:cTn>
                              </p:par>
                              <p:par>
                                <p:cTn id="55" presetID="6" presetClass="entr" presetSubtype="16"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circle(in)">
                                      <p:cBhvr>
                                        <p:cTn id="57" dur="2000"/>
                                        <p:tgtEl>
                                          <p:spTgt spid="46"/>
                                        </p:tgtEl>
                                      </p:cBhvr>
                                    </p:animEffect>
                                  </p:childTnLst>
                                </p:cTn>
                              </p:par>
                              <p:par>
                                <p:cTn id="58" presetID="6" presetClass="entr" presetSubtype="16" fill="hold" nodeType="withEffect">
                                  <p:stCondLst>
                                    <p:cond delay="0"/>
                                  </p:stCondLst>
                                  <p:childTnLst>
                                    <p:set>
                                      <p:cBhvr>
                                        <p:cTn id="59" dur="1" fill="hold">
                                          <p:stCondLst>
                                            <p:cond delay="0"/>
                                          </p:stCondLst>
                                        </p:cTn>
                                        <p:tgtEl>
                                          <p:spTgt spid="37923"/>
                                        </p:tgtEl>
                                        <p:attrNameLst>
                                          <p:attrName>style.visibility</p:attrName>
                                        </p:attrNameLst>
                                      </p:cBhvr>
                                      <p:to>
                                        <p:strVal val="visible"/>
                                      </p:to>
                                    </p:set>
                                    <p:animEffect transition="in" filter="circle(in)">
                                      <p:cBhvr>
                                        <p:cTn id="60" dur="2000"/>
                                        <p:tgtEl>
                                          <p:spTgt spid="37923"/>
                                        </p:tgtEl>
                                      </p:cBhvr>
                                    </p:animEffect>
                                  </p:childTnLst>
                                </p:cTn>
                              </p:par>
                              <p:par>
                                <p:cTn id="61" presetID="6" presetClass="entr" presetSubtype="16" fill="hold" nodeType="withEffect">
                                  <p:stCondLst>
                                    <p:cond delay="0"/>
                                  </p:stCondLst>
                                  <p:childTnLst>
                                    <p:set>
                                      <p:cBhvr>
                                        <p:cTn id="62" dur="1" fill="hold">
                                          <p:stCondLst>
                                            <p:cond delay="0"/>
                                          </p:stCondLst>
                                        </p:cTn>
                                        <p:tgtEl>
                                          <p:spTgt spid="37909"/>
                                        </p:tgtEl>
                                        <p:attrNameLst>
                                          <p:attrName>style.visibility</p:attrName>
                                        </p:attrNameLst>
                                      </p:cBhvr>
                                      <p:to>
                                        <p:strVal val="visible"/>
                                      </p:to>
                                    </p:set>
                                    <p:animEffect transition="in" filter="circle(in)">
                                      <p:cBhvr>
                                        <p:cTn id="63" dur="2000"/>
                                        <p:tgtEl>
                                          <p:spTgt spid="37909"/>
                                        </p:tgtEl>
                                      </p:cBhvr>
                                    </p:animEffect>
                                  </p:childTnLst>
                                </p:cTn>
                              </p:par>
                              <p:par>
                                <p:cTn id="64" presetID="6" presetClass="entr" presetSubtype="16"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circle(in)">
                                      <p:cBhvr>
                                        <p:cTn id="66"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3076" y="1812925"/>
            <a:ext cx="3457575"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7" descr="C:\Giovanni\Arianna_progetto\Rimini\Camassi_25-5-09\1308_Rimini.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99363" y="1811339"/>
            <a:ext cx="30924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18"/>
          <p:cNvSpPr txBox="1">
            <a:spLocks noChangeArrowheads="1"/>
          </p:cNvSpPr>
          <p:nvPr/>
        </p:nvSpPr>
        <p:spPr bwMode="auto">
          <a:xfrm>
            <a:off x="9983788" y="1916114"/>
            <a:ext cx="762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it-IT" altLang="it-IT" sz="1800" b="1">
                <a:solidFill>
                  <a:schemeClr val="bg1"/>
                </a:solidFill>
              </a:rPr>
              <a:t>1308</a:t>
            </a:r>
          </a:p>
        </p:txBody>
      </p:sp>
      <p:sp>
        <p:nvSpPr>
          <p:cNvPr id="22533" name="AutoShape 7"/>
          <p:cNvSpPr>
            <a:spLocks noChangeArrowheads="1"/>
          </p:cNvSpPr>
          <p:nvPr/>
        </p:nvSpPr>
        <p:spPr bwMode="auto">
          <a:xfrm rot="10800000">
            <a:off x="6507163" y="2671764"/>
            <a:ext cx="792162" cy="447675"/>
          </a:xfrm>
          <a:prstGeom prst="wedgeRoundRectCallout">
            <a:avLst>
              <a:gd name="adj1" fmla="val 151847"/>
              <a:gd name="adj2" fmla="val 20667"/>
              <a:gd name="adj3" fmla="val 16667"/>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it-IT" altLang="it-IT" sz="1800"/>
          </a:p>
        </p:txBody>
      </p:sp>
      <p:sp>
        <p:nvSpPr>
          <p:cNvPr id="22534" name="Text Box 8"/>
          <p:cNvSpPr txBox="1">
            <a:spLocks noChangeArrowheads="1"/>
          </p:cNvSpPr>
          <p:nvPr/>
        </p:nvSpPr>
        <p:spPr bwMode="auto">
          <a:xfrm>
            <a:off x="6500814" y="2659064"/>
            <a:ext cx="9921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it-IT" altLang="it-IT" sz="2400">
                <a:solidFill>
                  <a:srgbClr val="FF0000"/>
                </a:solidFill>
              </a:rPr>
              <a:t>1875</a:t>
            </a:r>
          </a:p>
        </p:txBody>
      </p:sp>
      <p:pic>
        <p:nvPicPr>
          <p:cNvPr id="29" name="Picture 13" descr="T:\Manieri_g\Forlì7giugno\terrem_rimini_narrazione.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03362" y="2952751"/>
            <a:ext cx="2505076"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9"/>
          <p:cNvSpPr txBox="1">
            <a:spLocks noChangeArrowheads="1"/>
          </p:cNvSpPr>
          <p:nvPr/>
        </p:nvSpPr>
        <p:spPr bwMode="auto">
          <a:xfrm>
            <a:off x="1919536" y="-19189"/>
            <a:ext cx="78780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hangingPunct="0">
              <a:spcBef>
                <a:spcPct val="50000"/>
              </a:spcBef>
              <a:defRPr/>
            </a:pPr>
            <a:r>
              <a:rPr lang="it-IT" sz="2000" dirty="0">
                <a:solidFill>
                  <a:schemeClr val="tx2"/>
                </a:solidFill>
                <a:effectLst>
                  <a:outerShdw blurRad="38100" dist="38100" dir="2700000" algn="tl">
                    <a:srgbClr val="C0C0C0"/>
                  </a:outerShdw>
                </a:effectLst>
                <a:latin typeface="Verdana" pitchFamily="34" charset="0"/>
              </a:rPr>
              <a:t>Principali terremoti storici</a:t>
            </a:r>
            <a:r>
              <a:rPr lang="it-IT" dirty="0">
                <a:solidFill>
                  <a:schemeClr val="tx2"/>
                </a:solidFill>
                <a:effectLst>
                  <a:outerShdw blurRad="38100" dist="38100" dir="2700000" algn="tl">
                    <a:srgbClr val="C0C0C0"/>
                  </a:outerShdw>
                </a:effectLst>
                <a:latin typeface="Verdana" pitchFamily="34" charset="0"/>
              </a:rPr>
              <a:t> </a:t>
            </a:r>
            <a:r>
              <a:rPr lang="it-IT" sz="2800" cap="small" dirty="0">
                <a:solidFill>
                  <a:schemeClr val="tx2"/>
                </a:solidFill>
                <a:effectLst>
                  <a:outerShdw blurRad="38100" dist="38100" dir="2700000" algn="tl">
                    <a:srgbClr val="C0C0C0"/>
                  </a:outerShdw>
                </a:effectLst>
                <a:latin typeface="Verdana" pitchFamily="34" charset="0"/>
              </a:rPr>
              <a:t>settore riminese</a:t>
            </a:r>
          </a:p>
        </p:txBody>
      </p:sp>
      <p:pic>
        <p:nvPicPr>
          <p:cNvPr id="13321" name="Picture 3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91316" y="958398"/>
            <a:ext cx="26209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194551" y="3937000"/>
            <a:ext cx="347662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13600" y="3933826"/>
            <a:ext cx="3468688" cy="35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4" descr="T:\Manieri_g\Forlì7giugno\terrem_rimini_perizie.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746500" y="4660901"/>
            <a:ext cx="34290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5"/>
          <p:cNvSpPr txBox="1">
            <a:spLocks noChangeArrowheads="1"/>
          </p:cNvSpPr>
          <p:nvPr/>
        </p:nvSpPr>
        <p:spPr bwMode="auto">
          <a:xfrm>
            <a:off x="4197350" y="4533900"/>
            <a:ext cx="1441450" cy="304800"/>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it-IT" altLang="it-IT" sz="1400">
                <a:solidFill>
                  <a:schemeClr val="bg1"/>
                </a:solidFill>
              </a:rPr>
              <a:t>Camillo Morigia</a:t>
            </a:r>
          </a:p>
        </p:txBody>
      </p:sp>
      <p:sp>
        <p:nvSpPr>
          <p:cNvPr id="31" name="Text Box 16"/>
          <p:cNvSpPr txBox="1">
            <a:spLocks noChangeArrowheads="1"/>
          </p:cNvSpPr>
          <p:nvPr/>
        </p:nvSpPr>
        <p:spPr bwMode="auto">
          <a:xfrm>
            <a:off x="5651500" y="4660900"/>
            <a:ext cx="1524000" cy="304800"/>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it-IT" altLang="it-IT" sz="1400">
                <a:solidFill>
                  <a:schemeClr val="bg1"/>
                </a:solidFill>
              </a:rPr>
              <a:t>Giuseppe Valadier</a:t>
            </a:r>
          </a:p>
        </p:txBody>
      </p:sp>
      <p:pic>
        <p:nvPicPr>
          <p:cNvPr id="13328" name="Picture 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531939" y="806451"/>
            <a:ext cx="2752725"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29" name="CasellaDiTesto 10"/>
          <p:cNvSpPr txBox="1">
            <a:spLocks noChangeArrowheads="1"/>
          </p:cNvSpPr>
          <p:nvPr/>
        </p:nvSpPr>
        <p:spPr bwMode="auto">
          <a:xfrm>
            <a:off x="2627313" y="1303339"/>
            <a:ext cx="971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2400" b="1">
                <a:solidFill>
                  <a:schemeClr val="bg1"/>
                </a:solidFill>
              </a:rPr>
              <a:t>1672</a:t>
            </a:r>
          </a:p>
        </p:txBody>
      </p:sp>
    </p:spTree>
    <p:extLst>
      <p:ext uri="{BB962C8B-B14F-4D97-AF65-F5344CB8AC3E}">
        <p14:creationId xmlns:p14="http://schemas.microsoft.com/office/powerpoint/2010/main" val="3008888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in)">
                                      <p:cBhvr>
                                        <p:cTn id="7" dur="2000"/>
                                        <p:tgtEl>
                                          <p:spTgt spid="22530"/>
                                        </p:tgtEl>
                                      </p:cBhvr>
                                    </p:animEffect>
                                  </p:childTnLst>
                                </p:cTn>
                              </p:par>
                            </p:childTnLst>
                          </p:cTn>
                        </p:par>
                        <p:par>
                          <p:cTn id="8" fill="hold" nodeType="afterGroup">
                            <p:stCondLst>
                              <p:cond delay="2000"/>
                            </p:stCondLst>
                            <p:childTnLst>
                              <p:par>
                                <p:cTn id="9" presetID="9"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dissolve">
                                      <p:cBhvr>
                                        <p:cTn id="11" dur="500"/>
                                        <p:tgtEl>
                                          <p:spTgt spid="29"/>
                                        </p:tgtEl>
                                      </p:cBhvr>
                                    </p:animEffect>
                                  </p:childTnLst>
                                </p:cTn>
                              </p:par>
                            </p:childTnLst>
                          </p:cTn>
                        </p:par>
                        <p:par>
                          <p:cTn id="12" fill="hold" nodeType="afterGroup">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nodeType="afterGroup">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dissolve">
                                      <p:cBhvr>
                                        <p:cTn id="19" dur="500"/>
                                        <p:tgtEl>
                                          <p:spTgt spid="27"/>
                                        </p:tgtEl>
                                      </p:cBhvr>
                                    </p:animEffect>
                                  </p:childTnLst>
                                </p:cTn>
                              </p:par>
                            </p:childTnLst>
                          </p:cTn>
                        </p:par>
                        <p:par>
                          <p:cTn id="20" fill="hold" nodeType="afterGroup">
                            <p:stCondLst>
                              <p:cond delay="3500"/>
                            </p:stCondLst>
                            <p:childTnLst>
                              <p:par>
                                <p:cTn id="21" presetID="9"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dissolve">
                                      <p:cBhvr>
                                        <p:cTn id="23" dur="500"/>
                                        <p:tgtEl>
                                          <p:spTgt spid="3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534"/>
                                        </p:tgtEl>
                                        <p:attrNameLst>
                                          <p:attrName>style.visibility</p:attrName>
                                        </p:attrNameLst>
                                      </p:cBhvr>
                                      <p:to>
                                        <p:strVal val="visible"/>
                                      </p:to>
                                    </p:set>
                                    <p:animEffect transition="in" filter="wipe(down)">
                                      <p:cBhvr>
                                        <p:cTn id="28" dur="500"/>
                                        <p:tgtEl>
                                          <p:spTgt spid="2253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533"/>
                                        </p:tgtEl>
                                        <p:attrNameLst>
                                          <p:attrName>style.visibility</p:attrName>
                                        </p:attrNameLst>
                                      </p:cBhvr>
                                      <p:to>
                                        <p:strVal val="visible"/>
                                      </p:to>
                                    </p:set>
                                    <p:animEffect transition="in" filter="wipe(down)">
                                      <p:cBhvr>
                                        <p:cTn id="31" dur="500"/>
                                        <p:tgtEl>
                                          <p:spTgt spid="225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ntr" presetSubtype="16"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ircle(in)">
                                      <p:cBhvr>
                                        <p:cTn id="36" dur="3000"/>
                                        <p:tgtEl>
                                          <p:spTgt spid="17"/>
                                        </p:tgtEl>
                                      </p:cBhvr>
                                    </p:animEffect>
                                  </p:childTnLst>
                                </p:cTn>
                              </p:par>
                            </p:childTnLst>
                          </p:cTn>
                        </p:par>
                        <p:par>
                          <p:cTn id="37" fill="hold" nodeType="afterGroup">
                            <p:stCondLst>
                              <p:cond delay="3000"/>
                            </p:stCondLst>
                            <p:childTnLst>
                              <p:par>
                                <p:cTn id="38" presetID="6" presetClass="entr" presetSubtype="16"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in)">
                                      <p:cBhvr>
                                        <p:cTn id="40" dur="3000"/>
                                        <p:tgtEl>
                                          <p:spTgt spid="22"/>
                                        </p:tgtEl>
                                      </p:cBhvr>
                                    </p:animEffect>
                                  </p:childTnLst>
                                </p:cTn>
                              </p:par>
                            </p:childTnLst>
                          </p:cTn>
                        </p:par>
                        <p:par>
                          <p:cTn id="41" fill="hold" nodeType="afterGroup">
                            <p:stCondLst>
                              <p:cond delay="6000"/>
                            </p:stCondLst>
                            <p:childTnLst>
                              <p:par>
                                <p:cTn id="42" presetID="2" presetClass="entr" presetSubtype="4"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2000" fill="hold"/>
                                        <p:tgtEl>
                                          <p:spTgt spid="14"/>
                                        </p:tgtEl>
                                        <p:attrNameLst>
                                          <p:attrName>ppt_x</p:attrName>
                                        </p:attrNameLst>
                                      </p:cBhvr>
                                      <p:tavLst>
                                        <p:tav tm="0">
                                          <p:val>
                                            <p:strVal val="#ppt_x"/>
                                          </p:val>
                                        </p:tav>
                                        <p:tav tm="100000">
                                          <p:val>
                                            <p:strVal val="#ppt_x"/>
                                          </p:val>
                                        </p:tav>
                                      </p:tavLst>
                                    </p:anim>
                                    <p:anim calcmode="lin" valueType="num">
                                      <p:cBhvr additive="base">
                                        <p:cTn id="45"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p:bldP spid="22534" grpId="0"/>
      <p:bldP spid="27" grpId="0" animBg="1" autoUpdateAnimBg="0"/>
      <p:bldP spid="31"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71450"/>
            <a:ext cx="9144000"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Immagin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49963" y="1684338"/>
            <a:ext cx="4621212"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Immagin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63676" y="1684338"/>
            <a:ext cx="4621213"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7104064" y="333375"/>
            <a:ext cx="1512887"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6391" name="Rettangolo 6"/>
          <p:cNvSpPr>
            <a:spLocks noChangeArrowheads="1"/>
          </p:cNvSpPr>
          <p:nvPr/>
        </p:nvSpPr>
        <p:spPr bwMode="auto">
          <a:xfrm>
            <a:off x="4979989" y="1392239"/>
            <a:ext cx="2357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it-IT" altLang="it-IT" sz="1200">
                <a:hlinkClick r:id="rId5"/>
              </a:rPr>
              <a:t>http://emidius.mi.ingv.it/DBMI11/</a:t>
            </a:r>
            <a:r>
              <a:rPr lang="it-IT" altLang="it-IT" sz="1200"/>
              <a:t> </a:t>
            </a:r>
          </a:p>
        </p:txBody>
      </p:sp>
      <p:pic>
        <p:nvPicPr>
          <p:cNvPr id="16392"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38289" y="4292600"/>
            <a:ext cx="9121775" cy="256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37426" y="-139551"/>
            <a:ext cx="3291073" cy="2016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8360570" y="425931"/>
            <a:ext cx="1263823" cy="307777"/>
          </a:xfrm>
          <a:prstGeom prst="rect">
            <a:avLst/>
          </a:prstGeom>
          <a:noFill/>
        </p:spPr>
        <p:txBody>
          <a:bodyPr wrap="square" rtlCol="0">
            <a:spAutoFit/>
          </a:bodyPr>
          <a:lstStyle/>
          <a:p>
            <a:r>
              <a:rPr lang="it-IT" sz="1400" dirty="0">
                <a:solidFill>
                  <a:srgbClr val="FF0000"/>
                </a:solidFill>
              </a:rPr>
              <a:t>PAOLO RUMIZ</a:t>
            </a:r>
          </a:p>
        </p:txBody>
      </p:sp>
      <p:sp>
        <p:nvSpPr>
          <p:cNvPr id="10" name="CasellaDiTesto 9"/>
          <p:cNvSpPr txBox="1">
            <a:spLocks noChangeArrowheads="1"/>
          </p:cNvSpPr>
          <p:nvPr/>
        </p:nvSpPr>
        <p:spPr bwMode="auto">
          <a:xfrm>
            <a:off x="2135560" y="249238"/>
            <a:ext cx="1008112" cy="369332"/>
          </a:xfrm>
          <a:prstGeom prst="rect">
            <a:avLst/>
          </a:prstGeom>
          <a:solidFill>
            <a:srgbClr val="FFFF00"/>
          </a:solidFill>
          <a:ln>
            <a:noFill/>
          </a:ln>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it-IT" altLang="it-IT" b="1" i="1" dirty="0">
                <a:solidFill>
                  <a:schemeClr val="bg1"/>
                </a:solidFill>
                <a:hlinkClick r:id="rId8"/>
              </a:rPr>
              <a:t>perché ?</a:t>
            </a:r>
            <a:endParaRPr lang="it-IT" altLang="it-IT" b="1" i="1" dirty="0">
              <a:solidFill>
                <a:schemeClr val="bg1"/>
              </a:solidFill>
            </a:endParaRPr>
          </a:p>
        </p:txBody>
      </p:sp>
    </p:spTree>
    <p:extLst>
      <p:ext uri="{BB962C8B-B14F-4D97-AF65-F5344CB8AC3E}">
        <p14:creationId xmlns:p14="http://schemas.microsoft.com/office/powerpoint/2010/main" val="244390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08510FBB-E16E-40AB-8123-562BCE2E3BF0}"/>
              </a:ext>
            </a:extLst>
          </p:cNvPr>
          <p:cNvSpPr txBox="1">
            <a:spLocks noGrp="1"/>
          </p:cNvSpPr>
          <p:nvPr>
            <p:ph idx="1"/>
          </p:nvPr>
        </p:nvSpPr>
        <p:spPr>
          <a:xfrm>
            <a:off x="1981200" y="1340768"/>
            <a:ext cx="8229600" cy="2360646"/>
          </a:xfrm>
          <a:prstGeom prst="rect">
            <a:avLst/>
          </a:prstGeom>
          <a:solidFill>
            <a:schemeClr val="bg2"/>
          </a:solidFill>
        </p:spPr>
        <p:txBody>
          <a:bodyPr>
            <a:spAutoFit/>
          </a:bodyPr>
          <a:lstStyle/>
          <a:p>
            <a:pPr algn="ctr">
              <a:defRPr/>
            </a:pPr>
            <a:r>
              <a:rPr lang="it-IT" sz="2400" b="1" cap="small" dirty="0"/>
              <a:t>Effetti sismici, storici e attuali, per terremoti in Emilia-Romagna</a:t>
            </a:r>
          </a:p>
          <a:p>
            <a:pPr algn="ctr">
              <a:defRPr/>
            </a:pPr>
            <a:r>
              <a:rPr lang="it-IT" sz="2000" b="1" cap="small" dirty="0"/>
              <a:t>anche con cenni a vicende amministrative sulle scelte di classificazione sismica</a:t>
            </a:r>
            <a:endParaRPr lang="it-IT" sz="2400" b="1" cap="small" dirty="0"/>
          </a:p>
          <a:p>
            <a:pPr algn="just">
              <a:defRPr/>
            </a:pPr>
            <a:endParaRPr lang="it-IT" sz="2400" dirty="0"/>
          </a:p>
          <a:p>
            <a:pPr algn="just">
              <a:defRPr/>
            </a:pPr>
            <a:r>
              <a:rPr lang="it-IT" sz="2400" cap="small" dirty="0"/>
              <a:t>Rimini – Pesaro</a:t>
            </a:r>
            <a:r>
              <a:rPr lang="it-IT" sz="2400" dirty="0"/>
              <a:t>: accanto alla “</a:t>
            </a:r>
            <a:r>
              <a:rPr lang="it-IT" sz="2400" i="1" dirty="0"/>
              <a:t>storia sismica</a:t>
            </a:r>
            <a:r>
              <a:rPr lang="it-IT" sz="2400" dirty="0"/>
              <a:t>” quale “</a:t>
            </a:r>
            <a:r>
              <a:rPr lang="it-IT" sz="2400" i="1" dirty="0"/>
              <a:t>storia amministrativa</a:t>
            </a:r>
            <a:r>
              <a:rPr lang="it-IT" sz="2400" dirty="0"/>
              <a:t>”? (</a:t>
            </a:r>
            <a:r>
              <a:rPr lang="it-IT" sz="2400" u="sng" dirty="0">
                <a:hlinkClick r:id="rId2"/>
              </a:rPr>
              <a:t>pdf, 1,98 MB</a:t>
            </a:r>
            <a:r>
              <a:rPr lang="it-IT" sz="2400" dirty="0"/>
              <a:t>).</a:t>
            </a:r>
          </a:p>
        </p:txBody>
      </p:sp>
      <p:sp>
        <p:nvSpPr>
          <p:cNvPr id="3" name="CasellaDiTesto 2">
            <a:extLst>
              <a:ext uri="{FF2B5EF4-FFF2-40B4-BE49-F238E27FC236}">
                <a16:creationId xmlns:a16="http://schemas.microsoft.com/office/drawing/2014/main" id="{BE0FA7CF-85C1-42A1-9DC6-BF33D473481F}"/>
              </a:ext>
            </a:extLst>
          </p:cNvPr>
          <p:cNvSpPr txBox="1"/>
          <p:nvPr/>
        </p:nvSpPr>
        <p:spPr>
          <a:xfrm>
            <a:off x="2567608" y="445315"/>
            <a:ext cx="7056784" cy="461665"/>
          </a:xfrm>
          <a:prstGeom prst="rect">
            <a:avLst/>
          </a:prstGeom>
          <a:noFill/>
        </p:spPr>
        <p:txBody>
          <a:bodyPr wrap="square" rtlCol="0">
            <a:spAutoFit/>
          </a:bodyPr>
          <a:lstStyle/>
          <a:p>
            <a:pPr algn="ctr"/>
            <a:r>
              <a:rPr lang="it-IT" sz="2400" dirty="0"/>
              <a:t>SISMA…ASPETTI STORICI ED AMMINISTRATIVI</a:t>
            </a:r>
          </a:p>
        </p:txBody>
      </p:sp>
    </p:spTree>
    <p:extLst>
      <p:ext uri="{BB962C8B-B14F-4D97-AF65-F5344CB8AC3E}">
        <p14:creationId xmlns:p14="http://schemas.microsoft.com/office/powerpoint/2010/main" val="1408264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73213" y="-7938"/>
            <a:ext cx="46037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CasellaDiTesto 20"/>
          <p:cNvSpPr txBox="1">
            <a:spLocks noChangeArrowheads="1"/>
          </p:cNvSpPr>
          <p:nvPr/>
        </p:nvSpPr>
        <p:spPr bwMode="auto">
          <a:xfrm>
            <a:off x="1677988" y="528638"/>
            <a:ext cx="444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it-IT" altLang="it-IT" sz="2000" i="1">
                <a:latin typeface="Arial" pitchFamily="34" charset="0"/>
              </a:rPr>
              <a:t>con validità estesa fino al 1981</a:t>
            </a:r>
            <a:r>
              <a:rPr lang="it-IT" altLang="it-IT" sz="2000" i="1">
                <a:latin typeface="Arial" pitchFamily="34" charset="0"/>
                <a:sym typeface="Symbol" pitchFamily="18" charset="2"/>
              </a:rPr>
              <a:t></a:t>
            </a:r>
            <a:r>
              <a:rPr lang="it-IT" altLang="it-IT" sz="2000" i="1">
                <a:latin typeface="Arial" pitchFamily="34" charset="0"/>
              </a:rPr>
              <a:t>1984</a:t>
            </a:r>
            <a:endParaRPr lang="it-IT" altLang="it-IT" sz="2000" i="1"/>
          </a:p>
        </p:txBody>
      </p:sp>
      <p:sp>
        <p:nvSpPr>
          <p:cNvPr id="4" name="CasellaDiTesto 3"/>
          <p:cNvSpPr txBox="1">
            <a:spLocks noChangeArrowheads="1"/>
          </p:cNvSpPr>
          <p:nvPr/>
        </p:nvSpPr>
        <p:spPr bwMode="auto">
          <a:xfrm>
            <a:off x="4238625" y="2776539"/>
            <a:ext cx="935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it-IT" altLang="it-IT" sz="1400" b="1" i="1" dirty="0">
                <a:solidFill>
                  <a:schemeClr val="bg1"/>
                </a:solidFill>
                <a:hlinkClick r:id="rId3"/>
              </a:rPr>
              <a:t>perché </a:t>
            </a:r>
            <a:r>
              <a:rPr lang="it-IT" altLang="it-IT" b="1" i="1" dirty="0">
                <a:solidFill>
                  <a:schemeClr val="bg1"/>
                </a:solidFill>
                <a:hlinkClick r:id="rId3"/>
              </a:rPr>
              <a:t>?</a:t>
            </a:r>
            <a:endParaRPr lang="it-IT" altLang="it-IT" b="1" i="1" dirty="0">
              <a:solidFill>
                <a:schemeClr val="bg1"/>
              </a:solidFill>
            </a:endParaRPr>
          </a:p>
        </p:txBody>
      </p:sp>
      <p:pic>
        <p:nvPicPr>
          <p:cNvPr id="5" name="Picture 2" descr="tav3-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67438" y="774700"/>
            <a:ext cx="4476750" cy="611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02488" y="2184400"/>
            <a:ext cx="26479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p:cNvSpPr txBox="1">
            <a:spLocks noChangeArrowheads="1"/>
          </p:cNvSpPr>
          <p:nvPr/>
        </p:nvSpPr>
        <p:spPr bwMode="auto">
          <a:xfrm>
            <a:off x="9191626" y="2151064"/>
            <a:ext cx="1368425"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it-IT" altLang="it-IT" sz="1200">
                <a:solidFill>
                  <a:srgbClr val="FF0000"/>
                </a:solidFill>
              </a:rPr>
              <a:t>CLASSIFICAZIONE </a:t>
            </a:r>
            <a:r>
              <a:rPr lang="it-IT" altLang="it-IT" sz="1200" b="1">
                <a:solidFill>
                  <a:srgbClr val="FF0000"/>
                </a:solidFill>
              </a:rPr>
              <a:t>1981-1984</a:t>
            </a:r>
          </a:p>
        </p:txBody>
      </p:sp>
      <p:sp>
        <p:nvSpPr>
          <p:cNvPr id="14344" name="CasellaDiTesto 7"/>
          <p:cNvSpPr txBox="1">
            <a:spLocks noChangeArrowheads="1"/>
          </p:cNvSpPr>
          <p:nvPr/>
        </p:nvSpPr>
        <p:spPr bwMode="auto">
          <a:xfrm>
            <a:off x="6311900" y="236539"/>
            <a:ext cx="4248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it-IT" altLang="it-IT" sz="2400" b="1">
                <a:solidFill>
                  <a:srgbClr val="0070C0"/>
                </a:solidFill>
              </a:rPr>
              <a:t>La proposta P.F.G. – C.N.R. 1981</a:t>
            </a:r>
          </a:p>
        </p:txBody>
      </p:sp>
      <p:sp>
        <p:nvSpPr>
          <p:cNvPr id="2" name="Ovale 1"/>
          <p:cNvSpPr/>
          <p:nvPr/>
        </p:nvSpPr>
        <p:spPr>
          <a:xfrm>
            <a:off x="3781425" y="3230564"/>
            <a:ext cx="247650" cy="249237"/>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8" name="Connettore 2 7"/>
          <p:cNvCxnSpPr/>
          <p:nvPr/>
        </p:nvCxnSpPr>
        <p:spPr>
          <a:xfrm flipH="1">
            <a:off x="3359150" y="3479801"/>
            <a:ext cx="490538" cy="957263"/>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9" name="CasellaDiTesto 8"/>
          <p:cNvSpPr txBox="1">
            <a:spLocks noChangeArrowheads="1"/>
          </p:cNvSpPr>
          <p:nvPr/>
        </p:nvSpPr>
        <p:spPr bwMode="auto">
          <a:xfrm>
            <a:off x="2892426" y="4437064"/>
            <a:ext cx="9572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it-IT" altLang="it-IT" sz="1000" b="1"/>
              <a:t>Accumoli </a:t>
            </a:r>
            <a:r>
              <a:rPr lang="it-IT" altLang="it-IT" sz="1000" b="1">
                <a:solidFill>
                  <a:srgbClr val="FF0000"/>
                </a:solidFill>
              </a:rPr>
              <a:t>1927</a:t>
            </a:r>
          </a:p>
          <a:p>
            <a:pPr eaLnBrk="1" hangingPunct="1"/>
            <a:r>
              <a:rPr lang="it-IT" altLang="it-IT" sz="1000" b="1"/>
              <a:t>Amatrice </a:t>
            </a:r>
            <a:r>
              <a:rPr lang="it-IT" altLang="it-IT" sz="1000" b="1">
                <a:solidFill>
                  <a:srgbClr val="FF0000"/>
                </a:solidFill>
              </a:rPr>
              <a:t>1915</a:t>
            </a:r>
          </a:p>
          <a:p>
            <a:pPr eaLnBrk="1" hangingPunct="1"/>
            <a:r>
              <a:rPr lang="it-IT" altLang="it-IT" sz="1000" b="1"/>
              <a:t>Norcia </a:t>
            </a:r>
            <a:r>
              <a:rPr lang="it-IT" altLang="it-IT" sz="1000" b="1">
                <a:solidFill>
                  <a:srgbClr val="FF0000"/>
                </a:solidFill>
              </a:rPr>
              <a:t>1962</a:t>
            </a:r>
          </a:p>
        </p:txBody>
      </p:sp>
      <p:cxnSp>
        <p:nvCxnSpPr>
          <p:cNvPr id="15" name="Connettore 2 14"/>
          <p:cNvCxnSpPr/>
          <p:nvPr/>
        </p:nvCxnSpPr>
        <p:spPr>
          <a:xfrm flipV="1">
            <a:off x="8561389" y="3087689"/>
            <a:ext cx="630237" cy="134937"/>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6" name="CasellaDiTesto 15"/>
          <p:cNvSpPr txBox="1">
            <a:spLocks noChangeArrowheads="1"/>
          </p:cNvSpPr>
          <p:nvPr/>
        </p:nvSpPr>
        <p:spPr bwMode="auto">
          <a:xfrm>
            <a:off x="8904289" y="2838450"/>
            <a:ext cx="973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it-IT" altLang="it-IT" sz="1000" b="1"/>
              <a:t>Arquata del T. </a:t>
            </a:r>
            <a:r>
              <a:rPr lang="it-IT" altLang="it-IT" sz="1000" b="1">
                <a:solidFill>
                  <a:srgbClr val="FF0000"/>
                </a:solidFill>
              </a:rPr>
              <a:t>1983</a:t>
            </a:r>
          </a:p>
        </p:txBody>
      </p:sp>
      <p:cxnSp>
        <p:nvCxnSpPr>
          <p:cNvPr id="14" name="Connettore 2 13"/>
          <p:cNvCxnSpPr>
            <a:endCxn id="19" idx="1"/>
          </p:cNvCxnSpPr>
          <p:nvPr/>
        </p:nvCxnSpPr>
        <p:spPr>
          <a:xfrm flipV="1">
            <a:off x="4038600" y="3409951"/>
            <a:ext cx="446088" cy="117475"/>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9" name="CasellaDiTesto 18"/>
          <p:cNvSpPr txBox="1">
            <a:spLocks noChangeArrowheads="1"/>
          </p:cNvSpPr>
          <p:nvPr/>
        </p:nvSpPr>
        <p:spPr bwMode="auto">
          <a:xfrm>
            <a:off x="4484688" y="3286126"/>
            <a:ext cx="9572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it-IT" altLang="it-IT" sz="1000" b="1"/>
              <a:t>L’Aquila </a:t>
            </a:r>
            <a:r>
              <a:rPr lang="it-IT" altLang="it-IT" sz="1000" b="1">
                <a:solidFill>
                  <a:srgbClr val="FF0000"/>
                </a:solidFill>
              </a:rPr>
              <a:t>1915</a:t>
            </a:r>
          </a:p>
        </p:txBody>
      </p:sp>
    </p:spTree>
    <p:extLst>
      <p:ext uri="{BB962C8B-B14F-4D97-AF65-F5344CB8AC3E}">
        <p14:creationId xmlns:p14="http://schemas.microsoft.com/office/powerpoint/2010/main" val="3824395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4344"/>
                                        </p:tgtEl>
                                        <p:attrNameLst>
                                          <p:attrName>style.visibility</p:attrName>
                                        </p:attrNameLst>
                                      </p:cBhvr>
                                      <p:to>
                                        <p:strVal val="visible"/>
                                      </p:to>
                                    </p:set>
                                    <p:animEffect transition="in" filter="circle(in)">
                                      <p:cBhvr>
                                        <p:cTn id="25" dur="2000"/>
                                        <p:tgtEl>
                                          <p:spTgt spid="14344"/>
                                        </p:tgtEl>
                                      </p:cBhvr>
                                    </p:animEffect>
                                  </p:childTnLst>
                                </p:cTn>
                              </p:par>
                              <p:par>
                                <p:cTn id="26" presetID="22" presetClass="entr" presetSubtype="2"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right)">
                                      <p:cBhvr>
                                        <p:cTn id="28" dur="2000"/>
                                        <p:tgtEl>
                                          <p:spTgt spid="5"/>
                                        </p:tgtEl>
                                      </p:cBhvr>
                                    </p:animEffect>
                                  </p:childTnLst>
                                </p:cTn>
                              </p:par>
                            </p:childTnLst>
                          </p:cTn>
                        </p:par>
                        <p:par>
                          <p:cTn id="29" fill="hold" nodeType="afterGroup">
                            <p:stCondLst>
                              <p:cond delay="2000"/>
                            </p:stCondLst>
                            <p:childTnLst>
                              <p:par>
                                <p:cTn id="30" presetID="6" presetClass="entr" presetSubtype="16"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in)">
                                      <p:cBhvr>
                                        <p:cTn id="35" dur="2000"/>
                                        <p:tgtEl>
                                          <p:spTgt spid="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80">
                                          <p:stCondLst>
                                            <p:cond delay="0"/>
                                          </p:stCondLst>
                                        </p:cTn>
                                        <p:tgtEl>
                                          <p:spTgt spid="2"/>
                                        </p:tgtEl>
                                      </p:cBhvr>
                                    </p:animEffect>
                                    <p:anim calcmode="lin" valueType="num">
                                      <p:cBhvr>
                                        <p:cTn id="4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6" dur="26">
                                          <p:stCondLst>
                                            <p:cond delay="650"/>
                                          </p:stCondLst>
                                        </p:cTn>
                                        <p:tgtEl>
                                          <p:spTgt spid="2"/>
                                        </p:tgtEl>
                                      </p:cBhvr>
                                      <p:to x="100000" y="60000"/>
                                    </p:animScale>
                                    <p:animScale>
                                      <p:cBhvr>
                                        <p:cTn id="47" dur="166" decel="50000">
                                          <p:stCondLst>
                                            <p:cond delay="67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childTnLst>
                                </p:cTn>
                              </p:par>
                            </p:childTnLst>
                          </p:cTn>
                        </p:par>
                        <p:par>
                          <p:cTn id="54" fill="hold" nodeType="afterGroup">
                            <p:stCondLst>
                              <p:cond delay="2000"/>
                            </p:stCondLst>
                            <p:childTnLst>
                              <p:par>
                                <p:cTn id="55" presetID="22" presetClass="entr" presetSubtype="1" fill="hold"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up)">
                                      <p:cBhvr>
                                        <p:cTn id="57" dur="1000"/>
                                        <p:tgtEl>
                                          <p:spTgt spid="8"/>
                                        </p:tgtEl>
                                      </p:cBhvr>
                                    </p:animEffect>
                                  </p:childTnLst>
                                </p:cTn>
                              </p:par>
                            </p:childTnLst>
                          </p:cTn>
                        </p:par>
                        <p:par>
                          <p:cTn id="58" fill="hold" nodeType="afterGroup">
                            <p:stCondLst>
                              <p:cond delay="3000"/>
                            </p:stCondLst>
                            <p:childTnLst>
                              <p:par>
                                <p:cTn id="59" presetID="6" presetClass="entr" presetSubtype="16"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circle(in)">
                                      <p:cBhvr>
                                        <p:cTn id="61" dur="2000"/>
                                        <p:tgtEl>
                                          <p:spTgt spid="9"/>
                                        </p:tgtEl>
                                      </p:cBhvr>
                                    </p:animEffect>
                                  </p:childTnLst>
                                </p:cTn>
                              </p:par>
                            </p:childTnLst>
                          </p:cTn>
                        </p:par>
                        <p:par>
                          <p:cTn id="62" fill="hold" nodeType="afterGroup">
                            <p:stCondLst>
                              <p:cond delay="5000"/>
                            </p:stCondLst>
                            <p:childTnLst>
                              <p:par>
                                <p:cTn id="63" presetID="22" presetClass="entr" presetSubtype="8"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left)">
                                      <p:cBhvr>
                                        <p:cTn id="65" dur="500"/>
                                        <p:tgtEl>
                                          <p:spTgt spid="15"/>
                                        </p:tgtEl>
                                      </p:cBhvr>
                                    </p:animEffect>
                                  </p:childTnLst>
                                </p:cTn>
                              </p:par>
                            </p:childTnLst>
                          </p:cTn>
                        </p:par>
                        <p:par>
                          <p:cTn id="66" fill="hold" nodeType="afterGroup">
                            <p:stCondLst>
                              <p:cond delay="5500"/>
                            </p:stCondLst>
                            <p:childTnLst>
                              <p:par>
                                <p:cTn id="67" presetID="6" presetClass="entr" presetSubtype="16"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circle(in)">
                                      <p:cBhvr>
                                        <p:cTn id="69" dur="2000"/>
                                        <p:tgtEl>
                                          <p:spTgt spid="16"/>
                                        </p:tgtEl>
                                      </p:cBhvr>
                                    </p:animEffect>
                                  </p:childTnLst>
                                </p:cTn>
                              </p:par>
                            </p:childTnLst>
                          </p:cTn>
                        </p:par>
                        <p:par>
                          <p:cTn id="70" fill="hold" nodeType="afterGroup">
                            <p:stCondLst>
                              <p:cond delay="7500"/>
                            </p:stCondLst>
                            <p:childTnLst>
                              <p:par>
                                <p:cTn id="71" presetID="22" presetClass="entr" presetSubtype="1" fill="hold"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wipe(up)">
                                      <p:cBhvr>
                                        <p:cTn id="73" dur="1000"/>
                                        <p:tgtEl>
                                          <p:spTgt spid="14"/>
                                        </p:tgtEl>
                                      </p:cBhvr>
                                    </p:animEffect>
                                  </p:childTnLst>
                                </p:cTn>
                              </p:par>
                            </p:childTnLst>
                          </p:cTn>
                        </p:par>
                        <p:par>
                          <p:cTn id="74" fill="hold" nodeType="afterGroup">
                            <p:stCondLst>
                              <p:cond delay="8500"/>
                            </p:stCondLst>
                            <p:childTnLst>
                              <p:par>
                                <p:cTn id="75" presetID="6" presetClass="entr" presetSubtype="16" fill="hold" grpId="0" nodeType="after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circle(in)">
                                      <p:cBhvr>
                                        <p:cTn id="7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4344" grpId="0"/>
      <p:bldP spid="2" grpId="0" animBg="1"/>
      <p:bldP spid="9" grpId="0"/>
      <p:bldP spid="16"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98700" y="1557338"/>
            <a:ext cx="75438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49488" y="20639"/>
            <a:ext cx="7632700" cy="154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2254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43250" y="11604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Immagin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16501" y="-1971675"/>
            <a:ext cx="7008813"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Immagin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43025" y="-1588"/>
            <a:ext cx="51435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2 2"/>
          <p:cNvCxnSpPr/>
          <p:nvPr/>
        </p:nvCxnSpPr>
        <p:spPr>
          <a:xfrm flipV="1">
            <a:off x="3914776" y="5157788"/>
            <a:ext cx="3800475" cy="143986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flipV="1">
            <a:off x="8237539" y="1844676"/>
            <a:ext cx="282575" cy="255587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319" name="CasellaDiTesto 5"/>
          <p:cNvSpPr txBox="1">
            <a:spLocks noChangeArrowheads="1"/>
          </p:cNvSpPr>
          <p:nvPr/>
        </p:nvSpPr>
        <p:spPr bwMode="auto">
          <a:xfrm>
            <a:off x="6888163" y="5446713"/>
            <a:ext cx="39608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b="1" u="sng" dirty="0"/>
              <a:t>Fabbricato di inizio anni ‘60</a:t>
            </a:r>
          </a:p>
          <a:p>
            <a:pPr eaLnBrk="1" hangingPunct="1">
              <a:spcBef>
                <a:spcPct val="0"/>
              </a:spcBef>
              <a:buFontTx/>
              <a:buNone/>
            </a:pPr>
            <a:r>
              <a:rPr lang="it-IT" altLang="it-IT" sz="1800" b="1" dirty="0"/>
              <a:t>Pannelli murari costituiti da «forati» posti in opera (a fori orizzontali!) per l’intero spessore di muro (25 cm). Spigoli (incroci tra pannelli) con «pieni»</a:t>
            </a:r>
          </a:p>
        </p:txBody>
      </p:sp>
    </p:spTree>
    <p:extLst>
      <p:ext uri="{BB962C8B-B14F-4D97-AF65-F5344CB8AC3E}">
        <p14:creationId xmlns:p14="http://schemas.microsoft.com/office/powerpoint/2010/main" val="19328117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37213" y="-603250"/>
            <a:ext cx="5643562" cy="817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6"/>
          <p:cNvSpPr txBox="1">
            <a:spLocks noChangeArrowheads="1"/>
          </p:cNvSpPr>
          <p:nvPr/>
        </p:nvSpPr>
        <p:spPr bwMode="auto">
          <a:xfrm>
            <a:off x="6140451" y="188914"/>
            <a:ext cx="3457575" cy="307975"/>
          </a:xfrm>
          <a:prstGeom prst="rect">
            <a:avLst/>
          </a:prstGeom>
          <a:noFill/>
          <a:ln>
            <a:noFill/>
          </a:ln>
          <a:effectLst/>
        </p:spPr>
        <p:txBody>
          <a:bodyPr>
            <a:spAutoFit/>
          </a:bodyPr>
          <a:lstStyle/>
          <a:p>
            <a:pPr algn="ctr">
              <a:spcBef>
                <a:spcPct val="50000"/>
              </a:spcBef>
              <a:defRPr/>
            </a:pPr>
            <a:r>
              <a:rPr lang="it-IT" sz="1400" kern="0" dirty="0">
                <a:latin typeface="Arial" pitchFamily="34" charset="0"/>
              </a:rPr>
              <a:t>CLASSIFICAZIONE SISMICA ATTUALE </a:t>
            </a:r>
            <a:endParaRPr lang="it-IT" sz="1400" b="1" kern="0" dirty="0">
              <a:solidFill>
                <a:srgbClr val="00CC99"/>
              </a:solidFill>
              <a:latin typeface="Arial" pitchFamily="34" charset="0"/>
            </a:endParaRPr>
          </a:p>
        </p:txBody>
      </p:sp>
      <p:pic>
        <p:nvPicPr>
          <p:cNvPr id="2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11536"/>
          <a:stretch>
            <a:fillRect/>
          </a:stretch>
        </p:blipFill>
        <p:spPr bwMode="auto">
          <a:xfrm>
            <a:off x="7959725" y="5516563"/>
            <a:ext cx="2736850"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CasellaDiTesto 25"/>
          <p:cNvSpPr txBox="1">
            <a:spLocks noChangeArrowheads="1"/>
          </p:cNvSpPr>
          <p:nvPr/>
        </p:nvSpPr>
        <p:spPr bwMode="auto">
          <a:xfrm>
            <a:off x="7383464" y="5445126"/>
            <a:ext cx="7207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b="1">
                <a:solidFill>
                  <a:srgbClr val="0070C0"/>
                </a:solidFill>
              </a:rPr>
              <a:t>2006</a:t>
            </a:r>
          </a:p>
          <a:p>
            <a:pPr eaLnBrk="1" hangingPunct="1">
              <a:spcBef>
                <a:spcPct val="0"/>
              </a:spcBef>
              <a:buFontTx/>
              <a:buNone/>
            </a:pPr>
            <a:endParaRPr lang="it-IT" altLang="it-IT" sz="1400" b="1">
              <a:solidFill>
                <a:srgbClr val="0070C0"/>
              </a:solidFill>
            </a:endParaRPr>
          </a:p>
          <a:p>
            <a:pPr eaLnBrk="1" hangingPunct="1">
              <a:spcBef>
                <a:spcPct val="0"/>
              </a:spcBef>
              <a:buFontTx/>
              <a:buNone/>
            </a:pPr>
            <a:r>
              <a:rPr lang="it-IT" altLang="it-IT" sz="1400" b="1">
                <a:solidFill>
                  <a:srgbClr val="0070C0"/>
                </a:solidFill>
              </a:rPr>
              <a:t>  (725)</a:t>
            </a:r>
          </a:p>
          <a:p>
            <a:pPr eaLnBrk="1" hangingPunct="1">
              <a:spcBef>
                <a:spcPct val="0"/>
              </a:spcBef>
              <a:buFontTx/>
              <a:buNone/>
            </a:pPr>
            <a:r>
              <a:rPr lang="it-IT" altLang="it-IT" sz="1400" b="1">
                <a:solidFill>
                  <a:srgbClr val="0070C0"/>
                </a:solidFill>
              </a:rPr>
              <a:t>(2238)</a:t>
            </a:r>
          </a:p>
          <a:p>
            <a:pPr eaLnBrk="1" hangingPunct="1">
              <a:spcBef>
                <a:spcPct val="0"/>
              </a:spcBef>
              <a:buFontTx/>
              <a:buNone/>
            </a:pPr>
            <a:r>
              <a:rPr lang="it-IT" altLang="it-IT" sz="1400" b="1">
                <a:solidFill>
                  <a:srgbClr val="0070C0"/>
                </a:solidFill>
              </a:rPr>
              <a:t>(1650)</a:t>
            </a:r>
          </a:p>
          <a:p>
            <a:pPr eaLnBrk="1" hangingPunct="1">
              <a:spcBef>
                <a:spcPct val="0"/>
              </a:spcBef>
              <a:buFontTx/>
              <a:buNone/>
            </a:pPr>
            <a:r>
              <a:rPr lang="it-IT" altLang="it-IT" sz="1400" b="1">
                <a:solidFill>
                  <a:srgbClr val="0070C0"/>
                </a:solidFill>
              </a:rPr>
              <a:t>(3111)</a:t>
            </a:r>
          </a:p>
        </p:txBody>
      </p:sp>
      <p:sp>
        <p:nvSpPr>
          <p:cNvPr id="27" name="Text Box 6"/>
          <p:cNvSpPr txBox="1">
            <a:spLocks noChangeArrowheads="1"/>
          </p:cNvSpPr>
          <p:nvPr/>
        </p:nvSpPr>
        <p:spPr bwMode="auto">
          <a:xfrm>
            <a:off x="6960096" y="476251"/>
            <a:ext cx="20063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1400" b="1" dirty="0">
                <a:solidFill>
                  <a:srgbClr val="FF0000"/>
                </a:solidFill>
              </a:rPr>
              <a:t>dal 2003-2006          2014</a:t>
            </a:r>
          </a:p>
        </p:txBody>
      </p:sp>
      <p:pic>
        <p:nvPicPr>
          <p:cNvPr id="14343" name="Immagin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63676" y="-26988"/>
            <a:ext cx="4576763"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ccia destra 1">
            <a:extLst>
              <a:ext uri="{FF2B5EF4-FFF2-40B4-BE49-F238E27FC236}">
                <a16:creationId xmlns:a16="http://schemas.microsoft.com/office/drawing/2014/main" id="{F9565E67-E011-044B-8FAF-D691635B73EE}"/>
              </a:ext>
            </a:extLst>
          </p:cNvPr>
          <p:cNvSpPr/>
          <p:nvPr/>
        </p:nvSpPr>
        <p:spPr>
          <a:xfrm>
            <a:off x="8174310" y="620689"/>
            <a:ext cx="28803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204652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nodeType="afterGroup">
                            <p:stCondLst>
                              <p:cond delay="2500"/>
                            </p:stCondLst>
                            <p:childTnLst>
                              <p:par>
                                <p:cTn id="13" presetID="6" presetClass="entr" presetSubtype="16"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childTnLst>
                          </p:cTn>
                        </p:par>
                        <p:par>
                          <p:cTn id="16" fill="hold" nodeType="afterGroup">
                            <p:stCondLst>
                              <p:cond delay="4500"/>
                            </p:stCondLst>
                            <p:childTnLst>
                              <p:par>
                                <p:cTn id="17" presetID="22" presetClass="entr" presetSubtype="4"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2000"/>
                                        <p:tgtEl>
                                          <p:spTgt spid="26"/>
                                        </p:tgtEl>
                                      </p:cBhvr>
                                    </p:animEffect>
                                  </p:childTnLst>
                                </p:cTn>
                              </p:par>
                            </p:childTnLst>
                          </p:cTn>
                        </p:par>
                        <p:par>
                          <p:cTn id="20" fill="hold" nodeType="afterGroup">
                            <p:stCondLst>
                              <p:cond delay="6500"/>
                            </p:stCondLst>
                            <p:childTnLst>
                              <p:par>
                                <p:cTn id="21" presetID="6" presetClass="entr" presetSubtype="16" fill="hold" nodeType="afterEffect">
                                  <p:stCondLst>
                                    <p:cond delay="0"/>
                                  </p:stCondLst>
                                  <p:childTnLst>
                                    <p:set>
                                      <p:cBhvr>
                                        <p:cTn id="22" dur="1" fill="hold">
                                          <p:stCondLst>
                                            <p:cond delay="0"/>
                                          </p:stCondLst>
                                        </p:cTn>
                                        <p:tgtEl>
                                          <p:spTgt spid="14343"/>
                                        </p:tgtEl>
                                        <p:attrNameLst>
                                          <p:attrName>style.visibility</p:attrName>
                                        </p:attrNameLst>
                                      </p:cBhvr>
                                      <p:to>
                                        <p:strVal val="visible"/>
                                      </p:to>
                                    </p:set>
                                    <p:animEffect transition="in" filter="circle(in)">
                                      <p:cBhvr>
                                        <p:cTn id="23" dur="20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a:hlinkClick r:id="rId2"/>
            <a:extLst>
              <a:ext uri="{FF2B5EF4-FFF2-40B4-BE49-F238E27FC236}">
                <a16:creationId xmlns:a16="http://schemas.microsoft.com/office/drawing/2014/main" id="{16E22B82-88CB-FE42-B5CB-1815BECA95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18201" y="-26988"/>
            <a:ext cx="4862513" cy="548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491" name="CasellaDiTesto 1">
            <a:extLst>
              <a:ext uri="{FF2B5EF4-FFF2-40B4-BE49-F238E27FC236}">
                <a16:creationId xmlns:a16="http://schemas.microsoft.com/office/drawing/2014/main" id="{B0EE607D-64D4-B845-A648-C1F8CFFB6212}"/>
              </a:ext>
            </a:extLst>
          </p:cNvPr>
          <p:cNvSpPr txBox="1">
            <a:spLocks noChangeArrowheads="1"/>
          </p:cNvSpPr>
          <p:nvPr/>
        </p:nvSpPr>
        <p:spPr bwMode="auto">
          <a:xfrm>
            <a:off x="6024564" y="276225"/>
            <a:ext cx="158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None/>
              <a:defRPr/>
            </a:pPr>
            <a:r>
              <a:rPr lang="it-IT" altLang="it-IT" sz="1800" b="1">
                <a:solidFill>
                  <a:srgbClr val="FF0000"/>
                </a:solidFill>
                <a:latin typeface="Arial" panose="020B0604020202020204" pitchFamily="34" charset="0"/>
                <a:cs typeface="Arial" panose="020B0604020202020204" pitchFamily="34" charset="0"/>
              </a:rPr>
              <a:t>2015 </a:t>
            </a:r>
            <a:r>
              <a:rPr lang="it-IT" altLang="it-IT" sz="1800" b="1">
                <a:solidFill>
                  <a:srgbClr val="0070C0"/>
                </a:solidFill>
                <a:latin typeface="Arial" panose="020B0604020202020204" pitchFamily="34" charset="0"/>
                <a:cs typeface="Arial" panose="020B0604020202020204" pitchFamily="34" charset="0"/>
              </a:rPr>
              <a:t>D.P.C.</a:t>
            </a:r>
          </a:p>
        </p:txBody>
      </p:sp>
      <p:pic>
        <p:nvPicPr>
          <p:cNvPr id="63492" name="Picture 2">
            <a:extLst>
              <a:ext uri="{FF2B5EF4-FFF2-40B4-BE49-F238E27FC236}">
                <a16:creationId xmlns:a16="http://schemas.microsoft.com/office/drawing/2014/main" id="{20A8BB65-C894-194C-B47A-CDE7F99776E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17663" y="265114"/>
            <a:ext cx="4394200" cy="569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493" name="CasellaDiTesto 13">
            <a:extLst>
              <a:ext uri="{FF2B5EF4-FFF2-40B4-BE49-F238E27FC236}">
                <a16:creationId xmlns:a16="http://schemas.microsoft.com/office/drawing/2014/main" id="{32643DFC-FD50-A141-9F68-B6B304E09EFF}"/>
              </a:ext>
            </a:extLst>
          </p:cNvPr>
          <p:cNvSpPr txBox="1">
            <a:spLocks noChangeArrowheads="1"/>
          </p:cNvSpPr>
          <p:nvPr/>
        </p:nvSpPr>
        <p:spPr bwMode="auto">
          <a:xfrm>
            <a:off x="1616076" y="6022976"/>
            <a:ext cx="4479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None/>
              <a:defRPr/>
            </a:pPr>
            <a:r>
              <a:rPr lang="it-IT" altLang="it-IT" sz="1200">
                <a:solidFill>
                  <a:srgbClr val="FF0000"/>
                </a:solidFill>
                <a:latin typeface="Arial" panose="020B0604020202020204" pitchFamily="34" charset="0"/>
                <a:cs typeface="Arial" panose="020B0604020202020204" pitchFamily="34" charset="0"/>
              </a:rPr>
              <a:t>Localizzazione dei siti che hanno subito in passato effetti locali di VIII grado MCS: siti n. 2140 e scenari di danno n. 2887</a:t>
            </a:r>
            <a:r>
              <a:rPr lang="it-IT" altLang="it-IT" sz="1200" i="1">
                <a:solidFill>
                  <a:srgbClr val="FF0000"/>
                </a:solidFill>
                <a:latin typeface="Arial" panose="020B0604020202020204" pitchFamily="34" charset="0"/>
                <a:cs typeface="Arial" panose="020B0604020202020204" pitchFamily="34" charset="0"/>
              </a:rPr>
              <a:t> </a:t>
            </a:r>
          </a:p>
          <a:p>
            <a:pPr eaLnBrk="1" fontAlgn="base" hangingPunct="1">
              <a:spcBef>
                <a:spcPct val="0"/>
              </a:spcBef>
              <a:spcAft>
                <a:spcPct val="0"/>
              </a:spcAft>
              <a:buNone/>
              <a:defRPr/>
            </a:pPr>
            <a:r>
              <a:rPr lang="it-IT" altLang="it-IT" sz="1200" i="1">
                <a:solidFill>
                  <a:srgbClr val="FF0000"/>
                </a:solidFill>
                <a:latin typeface="Arial" panose="020B0604020202020204" pitchFamily="34" charset="0"/>
                <a:cs typeface="Arial" panose="020B0604020202020204" pitchFamily="34" charset="0"/>
              </a:rPr>
              <a:t>(dati elaborati da CFTI4Med)</a:t>
            </a:r>
          </a:p>
        </p:txBody>
      </p:sp>
      <p:sp>
        <p:nvSpPr>
          <p:cNvPr id="15" name="Ovale 14">
            <a:extLst>
              <a:ext uri="{FF2B5EF4-FFF2-40B4-BE49-F238E27FC236}">
                <a16:creationId xmlns:a16="http://schemas.microsoft.com/office/drawing/2014/main" id="{11DE7B42-2E5E-2F47-9917-0ADBD41B53CF}"/>
              </a:ext>
            </a:extLst>
          </p:cNvPr>
          <p:cNvSpPr/>
          <p:nvPr/>
        </p:nvSpPr>
        <p:spPr>
          <a:xfrm>
            <a:off x="8894763" y="1060451"/>
            <a:ext cx="1727200" cy="511175"/>
          </a:xfrm>
          <a:prstGeom prst="ellipse">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prstClr val="white"/>
              </a:solidFill>
              <a:latin typeface="Calibri"/>
            </a:endParaRPr>
          </a:p>
        </p:txBody>
      </p:sp>
      <p:sp>
        <p:nvSpPr>
          <p:cNvPr id="16" name="Ovale 15">
            <a:extLst>
              <a:ext uri="{FF2B5EF4-FFF2-40B4-BE49-F238E27FC236}">
                <a16:creationId xmlns:a16="http://schemas.microsoft.com/office/drawing/2014/main" id="{4AFCAA9F-A54A-8A4A-B332-CAB09F26407E}"/>
              </a:ext>
            </a:extLst>
          </p:cNvPr>
          <p:cNvSpPr/>
          <p:nvPr/>
        </p:nvSpPr>
        <p:spPr>
          <a:xfrm>
            <a:off x="6745289" y="687388"/>
            <a:ext cx="1222375" cy="1022350"/>
          </a:xfrm>
          <a:prstGeom prst="ellipse">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prstClr val="white"/>
              </a:solidFill>
              <a:latin typeface="Calibri"/>
            </a:endParaRPr>
          </a:p>
        </p:txBody>
      </p:sp>
      <p:sp>
        <p:nvSpPr>
          <p:cNvPr id="17" name="Ovale 16">
            <a:extLst>
              <a:ext uri="{FF2B5EF4-FFF2-40B4-BE49-F238E27FC236}">
                <a16:creationId xmlns:a16="http://schemas.microsoft.com/office/drawing/2014/main" id="{B4A7AFF0-556E-7A40-9372-78049D6732D0}"/>
              </a:ext>
            </a:extLst>
          </p:cNvPr>
          <p:cNvSpPr/>
          <p:nvPr/>
        </p:nvSpPr>
        <p:spPr>
          <a:xfrm>
            <a:off x="2220914" y="576263"/>
            <a:ext cx="1222375" cy="1022350"/>
          </a:xfrm>
          <a:prstGeom prst="ellipse">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prstClr val="white"/>
              </a:solidFill>
              <a:latin typeface="Calibri"/>
            </a:endParaRPr>
          </a:p>
        </p:txBody>
      </p:sp>
      <p:pic>
        <p:nvPicPr>
          <p:cNvPr id="63497" name="Picture 10">
            <a:extLst>
              <a:ext uri="{FF2B5EF4-FFF2-40B4-BE49-F238E27FC236}">
                <a16:creationId xmlns:a16="http://schemas.microsoft.com/office/drawing/2014/main" id="{B27BE98B-0F35-A74E-81F4-A4A05CE397F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76963" y="5475289"/>
            <a:ext cx="4343400"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498" name="Rettangolo 2">
            <a:extLst>
              <a:ext uri="{FF2B5EF4-FFF2-40B4-BE49-F238E27FC236}">
                <a16:creationId xmlns:a16="http://schemas.microsoft.com/office/drawing/2014/main" id="{74B16B7A-0D5D-1049-83C7-28D5FA381AFC}"/>
              </a:ext>
            </a:extLst>
          </p:cNvPr>
          <p:cNvSpPr>
            <a:spLocks noChangeArrowheads="1"/>
          </p:cNvSpPr>
          <p:nvPr/>
        </p:nvSpPr>
        <p:spPr bwMode="auto">
          <a:xfrm>
            <a:off x="5962651" y="5229226"/>
            <a:ext cx="4716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base" hangingPunct="1">
              <a:spcBef>
                <a:spcPct val="0"/>
              </a:spcBef>
              <a:spcAft>
                <a:spcPct val="0"/>
              </a:spcAft>
              <a:buNone/>
              <a:defRPr/>
            </a:pPr>
            <a:r>
              <a:rPr lang="it-IT" altLang="it-IT" sz="1400">
                <a:solidFill>
                  <a:srgbClr val="000000"/>
                </a:solidFill>
                <a:cs typeface="Arial" panose="020B0604020202020204" pitchFamily="34" charset="0"/>
                <a:hlinkClick r:id="rId6"/>
              </a:rPr>
              <a:t>http://www.protezionecivile.gov.it/jcms/it/classificazione.wp</a:t>
            </a:r>
            <a:r>
              <a:rPr lang="it-IT" altLang="it-IT" sz="1400">
                <a:solidFill>
                  <a:srgbClr val="000000"/>
                </a:solidFill>
                <a:cs typeface="Arial" panose="020B0604020202020204" pitchFamily="34" charset="0"/>
              </a:rPr>
              <a:t> </a:t>
            </a:r>
          </a:p>
        </p:txBody>
      </p:sp>
    </p:spTree>
    <p:extLst>
      <p:ext uri="{BB962C8B-B14F-4D97-AF65-F5344CB8AC3E}">
        <p14:creationId xmlns:p14="http://schemas.microsoft.com/office/powerpoint/2010/main" val="3317719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20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80">
                                          <p:stCondLst>
                                            <p:cond delay="0"/>
                                          </p:stCondLst>
                                        </p:cTn>
                                        <p:tgtEl>
                                          <p:spTgt spid="16"/>
                                        </p:tgtEl>
                                      </p:cBhvr>
                                    </p:animEffect>
                                    <p:anim calcmode="lin" valueType="num">
                                      <p:cBhvr>
                                        <p:cTn id="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 dur="26">
                                          <p:stCondLst>
                                            <p:cond delay="650"/>
                                          </p:stCondLst>
                                        </p:cTn>
                                        <p:tgtEl>
                                          <p:spTgt spid="16"/>
                                        </p:tgtEl>
                                      </p:cBhvr>
                                      <p:to x="100000" y="60000"/>
                                    </p:animScale>
                                    <p:animScale>
                                      <p:cBhvr>
                                        <p:cTn id="19" dur="166" decel="50000">
                                          <p:stCondLst>
                                            <p:cond delay="676"/>
                                          </p:stCondLst>
                                        </p:cTn>
                                        <p:tgtEl>
                                          <p:spTgt spid="16"/>
                                        </p:tgtEl>
                                      </p:cBhvr>
                                      <p:to x="100000" y="100000"/>
                                    </p:animScale>
                                    <p:animScale>
                                      <p:cBhvr>
                                        <p:cTn id="20" dur="26">
                                          <p:stCondLst>
                                            <p:cond delay="1312"/>
                                          </p:stCondLst>
                                        </p:cTn>
                                        <p:tgtEl>
                                          <p:spTgt spid="16"/>
                                        </p:tgtEl>
                                      </p:cBhvr>
                                      <p:to x="100000" y="80000"/>
                                    </p:animScale>
                                    <p:animScale>
                                      <p:cBhvr>
                                        <p:cTn id="21" dur="166" decel="50000">
                                          <p:stCondLst>
                                            <p:cond delay="1338"/>
                                          </p:stCondLst>
                                        </p:cTn>
                                        <p:tgtEl>
                                          <p:spTgt spid="16"/>
                                        </p:tgtEl>
                                      </p:cBhvr>
                                      <p:to x="100000" y="100000"/>
                                    </p:animScale>
                                    <p:animScale>
                                      <p:cBhvr>
                                        <p:cTn id="22" dur="26">
                                          <p:stCondLst>
                                            <p:cond delay="1642"/>
                                          </p:stCondLst>
                                        </p:cTn>
                                        <p:tgtEl>
                                          <p:spTgt spid="16"/>
                                        </p:tgtEl>
                                      </p:cBhvr>
                                      <p:to x="100000" y="90000"/>
                                    </p:animScale>
                                    <p:animScale>
                                      <p:cBhvr>
                                        <p:cTn id="23" dur="166" decel="50000">
                                          <p:stCondLst>
                                            <p:cond delay="1668"/>
                                          </p:stCondLst>
                                        </p:cTn>
                                        <p:tgtEl>
                                          <p:spTgt spid="16"/>
                                        </p:tgtEl>
                                      </p:cBhvr>
                                      <p:to x="100000" y="100000"/>
                                    </p:animScale>
                                    <p:animScale>
                                      <p:cBhvr>
                                        <p:cTn id="24" dur="26">
                                          <p:stCondLst>
                                            <p:cond delay="1808"/>
                                          </p:stCondLst>
                                        </p:cTn>
                                        <p:tgtEl>
                                          <p:spTgt spid="16"/>
                                        </p:tgtEl>
                                      </p:cBhvr>
                                      <p:to x="100000" y="95000"/>
                                    </p:animScale>
                                    <p:animScale>
                                      <p:cBhvr>
                                        <p:cTn id="25" dur="166" decel="50000">
                                          <p:stCondLst>
                                            <p:cond delay="1834"/>
                                          </p:stCondLst>
                                        </p:cTn>
                                        <p:tgtEl>
                                          <p:spTgt spid="16"/>
                                        </p:tgtEl>
                                      </p:cBhvr>
                                      <p:to x="100000" y="100000"/>
                                    </p:animScale>
                                  </p:childTnLst>
                                </p:cTn>
                              </p:par>
                            </p:childTnLst>
                          </p:cTn>
                        </p:par>
                        <p:par>
                          <p:cTn id="26" fill="hold" nodeType="afterGroup">
                            <p:stCondLst>
                              <p:cond delay="2000"/>
                            </p:stCondLst>
                            <p:childTnLst>
                              <p:par>
                                <p:cTn id="27" presetID="26"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80">
                                          <p:stCondLst>
                                            <p:cond delay="0"/>
                                          </p:stCondLst>
                                        </p:cTn>
                                        <p:tgtEl>
                                          <p:spTgt spid="17"/>
                                        </p:tgtEl>
                                      </p:cBhvr>
                                    </p:animEffect>
                                    <p:anim calcmode="lin" valueType="num">
                                      <p:cBhvr>
                                        <p:cTn id="3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5" dur="26">
                                          <p:stCondLst>
                                            <p:cond delay="650"/>
                                          </p:stCondLst>
                                        </p:cTn>
                                        <p:tgtEl>
                                          <p:spTgt spid="17"/>
                                        </p:tgtEl>
                                      </p:cBhvr>
                                      <p:to x="100000" y="60000"/>
                                    </p:animScale>
                                    <p:animScale>
                                      <p:cBhvr>
                                        <p:cTn id="36" dur="166" decel="50000">
                                          <p:stCondLst>
                                            <p:cond delay="676"/>
                                          </p:stCondLst>
                                        </p:cTn>
                                        <p:tgtEl>
                                          <p:spTgt spid="17"/>
                                        </p:tgtEl>
                                      </p:cBhvr>
                                      <p:to x="100000" y="100000"/>
                                    </p:animScale>
                                    <p:animScale>
                                      <p:cBhvr>
                                        <p:cTn id="37" dur="26">
                                          <p:stCondLst>
                                            <p:cond delay="1312"/>
                                          </p:stCondLst>
                                        </p:cTn>
                                        <p:tgtEl>
                                          <p:spTgt spid="17"/>
                                        </p:tgtEl>
                                      </p:cBhvr>
                                      <p:to x="100000" y="80000"/>
                                    </p:animScale>
                                    <p:animScale>
                                      <p:cBhvr>
                                        <p:cTn id="38" dur="166" decel="50000">
                                          <p:stCondLst>
                                            <p:cond delay="1338"/>
                                          </p:stCondLst>
                                        </p:cTn>
                                        <p:tgtEl>
                                          <p:spTgt spid="17"/>
                                        </p:tgtEl>
                                      </p:cBhvr>
                                      <p:to x="100000" y="100000"/>
                                    </p:animScale>
                                    <p:animScale>
                                      <p:cBhvr>
                                        <p:cTn id="39" dur="26">
                                          <p:stCondLst>
                                            <p:cond delay="1642"/>
                                          </p:stCondLst>
                                        </p:cTn>
                                        <p:tgtEl>
                                          <p:spTgt spid="17"/>
                                        </p:tgtEl>
                                      </p:cBhvr>
                                      <p:to x="100000" y="90000"/>
                                    </p:animScale>
                                    <p:animScale>
                                      <p:cBhvr>
                                        <p:cTn id="40" dur="166" decel="50000">
                                          <p:stCondLst>
                                            <p:cond delay="1668"/>
                                          </p:stCondLst>
                                        </p:cTn>
                                        <p:tgtEl>
                                          <p:spTgt spid="17"/>
                                        </p:tgtEl>
                                      </p:cBhvr>
                                      <p:to x="100000" y="100000"/>
                                    </p:animScale>
                                    <p:animScale>
                                      <p:cBhvr>
                                        <p:cTn id="41" dur="26">
                                          <p:stCondLst>
                                            <p:cond delay="1808"/>
                                          </p:stCondLst>
                                        </p:cTn>
                                        <p:tgtEl>
                                          <p:spTgt spid="17"/>
                                        </p:tgtEl>
                                      </p:cBhvr>
                                      <p:to x="100000" y="95000"/>
                                    </p:animScale>
                                    <p:animScale>
                                      <p:cBhvr>
                                        <p:cTn id="42"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D04D98C-7853-430D-8AC1-F7A9832B43AC}"/>
              </a:ext>
            </a:extLst>
          </p:cNvPr>
          <p:cNvSpPr/>
          <p:nvPr/>
        </p:nvSpPr>
        <p:spPr>
          <a:xfrm>
            <a:off x="10231439" y="322264"/>
            <a:ext cx="242887" cy="6575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3" name="Rettangolo 2">
            <a:extLst>
              <a:ext uri="{FF2B5EF4-FFF2-40B4-BE49-F238E27FC236}">
                <a16:creationId xmlns:a16="http://schemas.microsoft.com/office/drawing/2014/main" id="{588183CA-07AD-47EB-99E7-AA35551E76BF}"/>
              </a:ext>
            </a:extLst>
          </p:cNvPr>
          <p:cNvSpPr/>
          <p:nvPr/>
        </p:nvSpPr>
        <p:spPr>
          <a:xfrm>
            <a:off x="5653088" y="2489200"/>
            <a:ext cx="298450" cy="4349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pic>
        <p:nvPicPr>
          <p:cNvPr id="79876" name="Picture 7">
            <a:extLst>
              <a:ext uri="{FF2B5EF4-FFF2-40B4-BE49-F238E27FC236}">
                <a16:creationId xmlns:a16="http://schemas.microsoft.com/office/drawing/2014/main" id="{B8EBC517-0965-4C7A-A76A-47FBB651A9F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89100" y="4725989"/>
            <a:ext cx="3987800" cy="214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CasellaDiTesto 2">
            <a:extLst>
              <a:ext uri="{FF2B5EF4-FFF2-40B4-BE49-F238E27FC236}">
                <a16:creationId xmlns:a16="http://schemas.microsoft.com/office/drawing/2014/main" id="{A998DD60-4FEC-4090-815D-AE7352BEBD9E}"/>
              </a:ext>
            </a:extLst>
          </p:cNvPr>
          <p:cNvSpPr txBox="1">
            <a:spLocks noChangeArrowheads="1"/>
          </p:cNvSpPr>
          <p:nvPr/>
        </p:nvSpPr>
        <p:spPr bwMode="auto">
          <a:xfrm>
            <a:off x="4008438" y="6116639"/>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i="1">
                <a:solidFill>
                  <a:srgbClr val="000000"/>
                </a:solidFill>
              </a:rPr>
              <a:t>Zona </a:t>
            </a:r>
            <a:r>
              <a:rPr lang="it-IT" altLang="it-IT" sz="1400" b="1" i="1">
                <a:solidFill>
                  <a:srgbClr val="000000"/>
                </a:solidFill>
              </a:rPr>
              <a:t>3</a:t>
            </a:r>
          </a:p>
        </p:txBody>
      </p:sp>
      <p:sp>
        <p:nvSpPr>
          <p:cNvPr id="79878" name="CasellaDiTesto 2">
            <a:extLst>
              <a:ext uri="{FF2B5EF4-FFF2-40B4-BE49-F238E27FC236}">
                <a16:creationId xmlns:a16="http://schemas.microsoft.com/office/drawing/2014/main" id="{3DDF7FD7-79AE-42DC-AB4B-851A432FF418}"/>
              </a:ext>
            </a:extLst>
          </p:cNvPr>
          <p:cNvSpPr txBox="1">
            <a:spLocks noChangeArrowheads="1"/>
          </p:cNvSpPr>
          <p:nvPr/>
        </p:nvSpPr>
        <p:spPr bwMode="auto">
          <a:xfrm>
            <a:off x="5341939" y="6327776"/>
            <a:ext cx="898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solidFill>
                  <a:srgbClr val="FF0000"/>
                </a:solidFill>
              </a:rPr>
              <a:t>Milano</a:t>
            </a:r>
          </a:p>
        </p:txBody>
      </p:sp>
      <p:pic>
        <p:nvPicPr>
          <p:cNvPr id="79879" name="Picture 2">
            <a:extLst>
              <a:ext uri="{FF2B5EF4-FFF2-40B4-BE49-F238E27FC236}">
                <a16:creationId xmlns:a16="http://schemas.microsoft.com/office/drawing/2014/main" id="{40B0A95F-81C4-4D37-AF16-6DB6EB0E84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9101" y="3789364"/>
            <a:ext cx="4005263"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80" name="Picture 3">
            <a:extLst>
              <a:ext uri="{FF2B5EF4-FFF2-40B4-BE49-F238E27FC236}">
                <a16:creationId xmlns:a16="http://schemas.microsoft.com/office/drawing/2014/main" id="{0EF03BCF-0278-4761-97A0-EF4533462A4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16089" y="2955925"/>
            <a:ext cx="3951287" cy="212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81" name="Picture 5">
            <a:extLst>
              <a:ext uri="{FF2B5EF4-FFF2-40B4-BE49-F238E27FC236}">
                <a16:creationId xmlns:a16="http://schemas.microsoft.com/office/drawing/2014/main" id="{BE3FA5AD-2BDF-4ABF-9342-EA23699AE3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03388" y="1960564"/>
            <a:ext cx="3949700" cy="213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CasellaDiTesto 2">
            <a:extLst>
              <a:ext uri="{FF2B5EF4-FFF2-40B4-BE49-F238E27FC236}">
                <a16:creationId xmlns:a16="http://schemas.microsoft.com/office/drawing/2014/main" id="{0CE3592F-FF96-4CDC-B52F-9F6838CD1F63}"/>
              </a:ext>
            </a:extLst>
          </p:cNvPr>
          <p:cNvSpPr txBox="1">
            <a:spLocks noChangeArrowheads="1"/>
          </p:cNvSpPr>
          <p:nvPr/>
        </p:nvSpPr>
        <p:spPr bwMode="auto">
          <a:xfrm>
            <a:off x="3962401" y="5127626"/>
            <a:ext cx="1223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i="1">
                <a:solidFill>
                  <a:srgbClr val="000000"/>
                </a:solidFill>
              </a:rPr>
              <a:t>Zona </a:t>
            </a:r>
            <a:r>
              <a:rPr lang="it-IT" altLang="it-IT" sz="1400" b="1" i="1">
                <a:solidFill>
                  <a:srgbClr val="000000"/>
                </a:solidFill>
              </a:rPr>
              <a:t>3</a:t>
            </a:r>
          </a:p>
        </p:txBody>
      </p:sp>
      <p:sp>
        <p:nvSpPr>
          <p:cNvPr id="79883" name="CasellaDiTesto 2">
            <a:extLst>
              <a:ext uri="{FF2B5EF4-FFF2-40B4-BE49-F238E27FC236}">
                <a16:creationId xmlns:a16="http://schemas.microsoft.com/office/drawing/2014/main" id="{10DE74F6-4DD4-411F-9573-BA7469C1D25F}"/>
              </a:ext>
            </a:extLst>
          </p:cNvPr>
          <p:cNvSpPr txBox="1">
            <a:spLocks noChangeArrowheads="1"/>
          </p:cNvSpPr>
          <p:nvPr/>
        </p:nvSpPr>
        <p:spPr bwMode="auto">
          <a:xfrm>
            <a:off x="5295901" y="5387976"/>
            <a:ext cx="898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solidFill>
                  <a:srgbClr val="FF0000"/>
                </a:solidFill>
              </a:rPr>
              <a:t>Mantova</a:t>
            </a:r>
          </a:p>
        </p:txBody>
      </p:sp>
      <p:sp>
        <p:nvSpPr>
          <p:cNvPr id="62" name="CasellaDiTesto 2">
            <a:extLst>
              <a:ext uri="{FF2B5EF4-FFF2-40B4-BE49-F238E27FC236}">
                <a16:creationId xmlns:a16="http://schemas.microsoft.com/office/drawing/2014/main" id="{91BE0F45-89E5-4F53-9E22-976F115D9529}"/>
              </a:ext>
            </a:extLst>
          </p:cNvPr>
          <p:cNvSpPr txBox="1">
            <a:spLocks noChangeArrowheads="1"/>
          </p:cNvSpPr>
          <p:nvPr/>
        </p:nvSpPr>
        <p:spPr bwMode="auto">
          <a:xfrm>
            <a:off x="3946526" y="4306889"/>
            <a:ext cx="1223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i="1">
                <a:solidFill>
                  <a:srgbClr val="000000"/>
                </a:solidFill>
              </a:rPr>
              <a:t>Zona </a:t>
            </a:r>
            <a:r>
              <a:rPr lang="it-IT" altLang="it-IT" sz="1400" b="1" i="1">
                <a:solidFill>
                  <a:srgbClr val="000000"/>
                </a:solidFill>
              </a:rPr>
              <a:t>3</a:t>
            </a:r>
          </a:p>
        </p:txBody>
      </p:sp>
      <p:sp>
        <p:nvSpPr>
          <p:cNvPr id="79885" name="CasellaDiTesto 2">
            <a:extLst>
              <a:ext uri="{FF2B5EF4-FFF2-40B4-BE49-F238E27FC236}">
                <a16:creationId xmlns:a16="http://schemas.microsoft.com/office/drawing/2014/main" id="{7CEF377C-2A51-466F-A02F-9182C3A03F99}"/>
              </a:ext>
            </a:extLst>
          </p:cNvPr>
          <p:cNvSpPr txBox="1">
            <a:spLocks noChangeArrowheads="1"/>
          </p:cNvSpPr>
          <p:nvPr/>
        </p:nvSpPr>
        <p:spPr bwMode="auto">
          <a:xfrm>
            <a:off x="5280026" y="4533901"/>
            <a:ext cx="898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solidFill>
                  <a:srgbClr val="FF0000"/>
                </a:solidFill>
              </a:rPr>
              <a:t>Cremona</a:t>
            </a:r>
          </a:p>
        </p:txBody>
      </p:sp>
      <p:sp>
        <p:nvSpPr>
          <p:cNvPr id="64" name="CasellaDiTesto 2">
            <a:extLst>
              <a:ext uri="{FF2B5EF4-FFF2-40B4-BE49-F238E27FC236}">
                <a16:creationId xmlns:a16="http://schemas.microsoft.com/office/drawing/2014/main" id="{EF783ADD-CFF9-4FA5-9E3A-B9FBCCBC85A3}"/>
              </a:ext>
            </a:extLst>
          </p:cNvPr>
          <p:cNvSpPr txBox="1">
            <a:spLocks noChangeArrowheads="1"/>
          </p:cNvSpPr>
          <p:nvPr/>
        </p:nvSpPr>
        <p:spPr bwMode="auto">
          <a:xfrm>
            <a:off x="3946526" y="3292475"/>
            <a:ext cx="12239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i="1">
                <a:solidFill>
                  <a:srgbClr val="000000"/>
                </a:solidFill>
              </a:rPr>
              <a:t>Zona </a:t>
            </a:r>
            <a:r>
              <a:rPr lang="it-IT" altLang="it-IT" sz="1400" b="1" i="1">
                <a:solidFill>
                  <a:srgbClr val="000000"/>
                </a:solidFill>
              </a:rPr>
              <a:t>3</a:t>
            </a:r>
          </a:p>
        </p:txBody>
      </p:sp>
      <p:sp>
        <p:nvSpPr>
          <p:cNvPr id="79887" name="CasellaDiTesto 2">
            <a:extLst>
              <a:ext uri="{FF2B5EF4-FFF2-40B4-BE49-F238E27FC236}">
                <a16:creationId xmlns:a16="http://schemas.microsoft.com/office/drawing/2014/main" id="{47B13899-3EEC-4E80-B455-FD2DA06C5247}"/>
              </a:ext>
            </a:extLst>
          </p:cNvPr>
          <p:cNvSpPr txBox="1">
            <a:spLocks noChangeArrowheads="1"/>
          </p:cNvSpPr>
          <p:nvPr/>
        </p:nvSpPr>
        <p:spPr bwMode="auto">
          <a:xfrm>
            <a:off x="5280026" y="3533776"/>
            <a:ext cx="898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solidFill>
                  <a:srgbClr val="FF0000"/>
                </a:solidFill>
              </a:rPr>
              <a:t>Pavia</a:t>
            </a:r>
          </a:p>
        </p:txBody>
      </p:sp>
      <p:sp>
        <p:nvSpPr>
          <p:cNvPr id="79888" name="CasellaDiTesto 2">
            <a:extLst>
              <a:ext uri="{FF2B5EF4-FFF2-40B4-BE49-F238E27FC236}">
                <a16:creationId xmlns:a16="http://schemas.microsoft.com/office/drawing/2014/main" id="{8FC08FC7-4754-4443-AC58-D250F6D1225C}"/>
              </a:ext>
            </a:extLst>
          </p:cNvPr>
          <p:cNvSpPr txBox="1">
            <a:spLocks noChangeArrowheads="1"/>
          </p:cNvSpPr>
          <p:nvPr/>
        </p:nvSpPr>
        <p:spPr bwMode="auto">
          <a:xfrm>
            <a:off x="4792663" y="6111876"/>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i="1">
                <a:solidFill>
                  <a:srgbClr val="00B0F0"/>
                </a:solidFill>
              </a:rPr>
              <a:t>Zona</a:t>
            </a:r>
            <a:r>
              <a:rPr lang="it-IT" altLang="it-IT" sz="1400" i="1">
                <a:solidFill>
                  <a:srgbClr val="000000"/>
                </a:solidFill>
              </a:rPr>
              <a:t> </a:t>
            </a:r>
            <a:r>
              <a:rPr lang="it-IT" altLang="it-IT" sz="1400" b="1" i="1">
                <a:solidFill>
                  <a:srgbClr val="00B0F0"/>
                </a:solidFill>
              </a:rPr>
              <a:t>4</a:t>
            </a:r>
          </a:p>
        </p:txBody>
      </p:sp>
      <p:sp>
        <p:nvSpPr>
          <p:cNvPr id="79889" name="CasellaDiTesto 2">
            <a:extLst>
              <a:ext uri="{FF2B5EF4-FFF2-40B4-BE49-F238E27FC236}">
                <a16:creationId xmlns:a16="http://schemas.microsoft.com/office/drawing/2014/main" id="{C96592F1-062F-4A69-93DB-E6D806AB6955}"/>
              </a:ext>
            </a:extLst>
          </p:cNvPr>
          <p:cNvSpPr txBox="1">
            <a:spLocks noChangeArrowheads="1"/>
          </p:cNvSpPr>
          <p:nvPr/>
        </p:nvSpPr>
        <p:spPr bwMode="auto">
          <a:xfrm>
            <a:off x="4748213" y="5124451"/>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i="1">
                <a:solidFill>
                  <a:srgbClr val="00B0F0"/>
                </a:solidFill>
              </a:rPr>
              <a:t>Zona</a:t>
            </a:r>
            <a:r>
              <a:rPr lang="it-IT" altLang="it-IT" sz="1400" i="1">
                <a:solidFill>
                  <a:srgbClr val="000000"/>
                </a:solidFill>
              </a:rPr>
              <a:t> </a:t>
            </a:r>
            <a:r>
              <a:rPr lang="it-IT" altLang="it-IT" sz="1400" b="1" i="1">
                <a:solidFill>
                  <a:srgbClr val="00B0F0"/>
                </a:solidFill>
              </a:rPr>
              <a:t>4</a:t>
            </a:r>
          </a:p>
        </p:txBody>
      </p:sp>
      <p:sp>
        <p:nvSpPr>
          <p:cNvPr id="79890" name="CasellaDiTesto 2">
            <a:extLst>
              <a:ext uri="{FF2B5EF4-FFF2-40B4-BE49-F238E27FC236}">
                <a16:creationId xmlns:a16="http://schemas.microsoft.com/office/drawing/2014/main" id="{01EFBE5A-216E-49A8-AD55-8213BE3AB577}"/>
              </a:ext>
            </a:extLst>
          </p:cNvPr>
          <p:cNvSpPr txBox="1">
            <a:spLocks noChangeArrowheads="1"/>
          </p:cNvSpPr>
          <p:nvPr/>
        </p:nvSpPr>
        <p:spPr bwMode="auto">
          <a:xfrm>
            <a:off x="4732338" y="4303714"/>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i="1">
                <a:solidFill>
                  <a:srgbClr val="00B0F0"/>
                </a:solidFill>
              </a:rPr>
              <a:t>Zona</a:t>
            </a:r>
            <a:r>
              <a:rPr lang="it-IT" altLang="it-IT" sz="1400" i="1">
                <a:solidFill>
                  <a:srgbClr val="000000"/>
                </a:solidFill>
              </a:rPr>
              <a:t> </a:t>
            </a:r>
            <a:r>
              <a:rPr lang="it-IT" altLang="it-IT" sz="1400" b="1" i="1">
                <a:solidFill>
                  <a:srgbClr val="00B0F0"/>
                </a:solidFill>
              </a:rPr>
              <a:t>4</a:t>
            </a:r>
          </a:p>
        </p:txBody>
      </p:sp>
      <p:sp>
        <p:nvSpPr>
          <p:cNvPr id="79891" name="CasellaDiTesto 2">
            <a:extLst>
              <a:ext uri="{FF2B5EF4-FFF2-40B4-BE49-F238E27FC236}">
                <a16:creationId xmlns:a16="http://schemas.microsoft.com/office/drawing/2014/main" id="{A747F5F4-CF19-4DC0-87A5-59A2BCE35A8F}"/>
              </a:ext>
            </a:extLst>
          </p:cNvPr>
          <p:cNvSpPr txBox="1">
            <a:spLocks noChangeArrowheads="1"/>
          </p:cNvSpPr>
          <p:nvPr/>
        </p:nvSpPr>
        <p:spPr bwMode="auto">
          <a:xfrm>
            <a:off x="4732338" y="3289300"/>
            <a:ext cx="12239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i="1">
                <a:solidFill>
                  <a:srgbClr val="00B0F0"/>
                </a:solidFill>
              </a:rPr>
              <a:t>Zona</a:t>
            </a:r>
            <a:r>
              <a:rPr lang="it-IT" altLang="it-IT" sz="1400" i="1">
                <a:solidFill>
                  <a:srgbClr val="000000"/>
                </a:solidFill>
              </a:rPr>
              <a:t> </a:t>
            </a:r>
            <a:r>
              <a:rPr lang="it-IT" altLang="it-IT" sz="1400" b="1" i="1">
                <a:solidFill>
                  <a:srgbClr val="00B0F0"/>
                </a:solidFill>
              </a:rPr>
              <a:t>4</a:t>
            </a:r>
          </a:p>
        </p:txBody>
      </p:sp>
      <p:pic>
        <p:nvPicPr>
          <p:cNvPr id="79892" name="Picture 5">
            <a:extLst>
              <a:ext uri="{FF2B5EF4-FFF2-40B4-BE49-F238E27FC236}">
                <a16:creationId xmlns:a16="http://schemas.microsoft.com/office/drawing/2014/main" id="{F4124ECF-DBA9-4EE4-92D8-9145A1DB4A4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70626" y="4689475"/>
            <a:ext cx="4054475" cy="219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93" name="Picture 3">
            <a:extLst>
              <a:ext uri="{FF2B5EF4-FFF2-40B4-BE49-F238E27FC236}">
                <a16:creationId xmlns:a16="http://schemas.microsoft.com/office/drawing/2014/main" id="{151EE3B3-65FA-4D25-B609-8A75E8E81D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34114" y="3635375"/>
            <a:ext cx="4090987"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94" name="Picture 2">
            <a:extLst>
              <a:ext uri="{FF2B5EF4-FFF2-40B4-BE49-F238E27FC236}">
                <a16:creationId xmlns:a16="http://schemas.microsoft.com/office/drawing/2014/main" id="{E4CA6D59-40ED-4018-A8C4-77F34996EB6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219826" y="2611439"/>
            <a:ext cx="4029075" cy="220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95" name="Picture 4">
            <a:extLst>
              <a:ext uri="{FF2B5EF4-FFF2-40B4-BE49-F238E27FC236}">
                <a16:creationId xmlns:a16="http://schemas.microsoft.com/office/drawing/2014/main" id="{BAB1080A-F4BF-4E90-B15D-28B03EFD006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240464" y="1651001"/>
            <a:ext cx="4021137" cy="214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96" name="Picture 2">
            <a:extLst>
              <a:ext uri="{FF2B5EF4-FFF2-40B4-BE49-F238E27FC236}">
                <a16:creationId xmlns:a16="http://schemas.microsoft.com/office/drawing/2014/main" id="{409F154F-85B1-4A18-B4A0-6736C51AAEDF}"/>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219826" y="584201"/>
            <a:ext cx="4041775" cy="2163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97" name="Picture 2">
            <a:extLst>
              <a:ext uri="{FF2B5EF4-FFF2-40B4-BE49-F238E27FC236}">
                <a16:creationId xmlns:a16="http://schemas.microsoft.com/office/drawing/2014/main" id="{5448DEBB-5BCB-48DB-83D4-04EE251BDB17}"/>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265863" y="-1104900"/>
            <a:ext cx="3979862" cy="216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898" name="CasellaDiTesto 2">
            <a:extLst>
              <a:ext uri="{FF2B5EF4-FFF2-40B4-BE49-F238E27FC236}">
                <a16:creationId xmlns:a16="http://schemas.microsoft.com/office/drawing/2014/main" id="{27DE9379-0F96-494A-BE6A-DC583C2E232E}"/>
              </a:ext>
            </a:extLst>
          </p:cNvPr>
          <p:cNvSpPr txBox="1">
            <a:spLocks noChangeArrowheads="1"/>
          </p:cNvSpPr>
          <p:nvPr/>
        </p:nvSpPr>
        <p:spPr bwMode="auto">
          <a:xfrm>
            <a:off x="9898064" y="473076"/>
            <a:ext cx="1093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solidFill>
                  <a:srgbClr val="FF0000"/>
                </a:solidFill>
              </a:rPr>
              <a:t>Piacenza</a:t>
            </a:r>
          </a:p>
        </p:txBody>
      </p:sp>
      <p:sp>
        <p:nvSpPr>
          <p:cNvPr id="79899" name="CasellaDiTesto 17">
            <a:extLst>
              <a:ext uri="{FF2B5EF4-FFF2-40B4-BE49-F238E27FC236}">
                <a16:creationId xmlns:a16="http://schemas.microsoft.com/office/drawing/2014/main" id="{0F77D8AD-F017-4693-8923-D7603C46B92A}"/>
              </a:ext>
            </a:extLst>
          </p:cNvPr>
          <p:cNvSpPr txBox="1">
            <a:spLocks noChangeArrowheads="1"/>
          </p:cNvSpPr>
          <p:nvPr/>
        </p:nvSpPr>
        <p:spPr bwMode="auto">
          <a:xfrm>
            <a:off x="9358313" y="236539"/>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i="1">
                <a:solidFill>
                  <a:srgbClr val="00B0F0"/>
                </a:solidFill>
              </a:rPr>
              <a:t>Zona</a:t>
            </a:r>
            <a:r>
              <a:rPr lang="it-IT" altLang="it-IT" sz="1400" i="1">
                <a:solidFill>
                  <a:srgbClr val="000000"/>
                </a:solidFill>
              </a:rPr>
              <a:t> </a:t>
            </a:r>
            <a:r>
              <a:rPr lang="it-IT" altLang="it-IT" sz="1400" b="1" i="1">
                <a:solidFill>
                  <a:srgbClr val="00B0F0"/>
                </a:solidFill>
              </a:rPr>
              <a:t>4</a:t>
            </a:r>
          </a:p>
        </p:txBody>
      </p:sp>
      <p:sp>
        <p:nvSpPr>
          <p:cNvPr id="79900" name="CasellaDiTesto 10">
            <a:extLst>
              <a:ext uri="{FF2B5EF4-FFF2-40B4-BE49-F238E27FC236}">
                <a16:creationId xmlns:a16="http://schemas.microsoft.com/office/drawing/2014/main" id="{80A26C1B-79ED-4934-8A1C-0B42BBABA25A}"/>
              </a:ext>
            </a:extLst>
          </p:cNvPr>
          <p:cNvSpPr txBox="1">
            <a:spLocks noChangeArrowheads="1"/>
          </p:cNvSpPr>
          <p:nvPr/>
        </p:nvSpPr>
        <p:spPr bwMode="auto">
          <a:xfrm>
            <a:off x="9875839" y="1876425"/>
            <a:ext cx="898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solidFill>
                  <a:srgbClr val="FF0000"/>
                </a:solidFill>
              </a:rPr>
              <a:t>Parma</a:t>
            </a:r>
          </a:p>
        </p:txBody>
      </p:sp>
      <p:sp>
        <p:nvSpPr>
          <p:cNvPr id="79901" name="CasellaDiTesto 18">
            <a:extLst>
              <a:ext uri="{FF2B5EF4-FFF2-40B4-BE49-F238E27FC236}">
                <a16:creationId xmlns:a16="http://schemas.microsoft.com/office/drawing/2014/main" id="{7FE395F6-C8ED-4888-B267-AA1585F98BA3}"/>
              </a:ext>
            </a:extLst>
          </p:cNvPr>
          <p:cNvSpPr txBox="1">
            <a:spLocks noChangeArrowheads="1"/>
          </p:cNvSpPr>
          <p:nvPr/>
        </p:nvSpPr>
        <p:spPr bwMode="auto">
          <a:xfrm>
            <a:off x="9320213" y="1627189"/>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i="1">
                <a:solidFill>
                  <a:srgbClr val="000000"/>
                </a:solidFill>
              </a:rPr>
              <a:t>Zona </a:t>
            </a:r>
            <a:r>
              <a:rPr lang="it-IT" altLang="it-IT" sz="1400" b="1" i="1">
                <a:solidFill>
                  <a:srgbClr val="000000"/>
                </a:solidFill>
              </a:rPr>
              <a:t>3</a:t>
            </a:r>
          </a:p>
        </p:txBody>
      </p:sp>
      <p:sp>
        <p:nvSpPr>
          <p:cNvPr id="79902" name="CasellaDiTesto 10">
            <a:extLst>
              <a:ext uri="{FF2B5EF4-FFF2-40B4-BE49-F238E27FC236}">
                <a16:creationId xmlns:a16="http://schemas.microsoft.com/office/drawing/2014/main" id="{6B54B622-CF95-453F-8003-9189310ED713}"/>
              </a:ext>
            </a:extLst>
          </p:cNvPr>
          <p:cNvSpPr txBox="1">
            <a:spLocks noChangeArrowheads="1"/>
          </p:cNvSpPr>
          <p:nvPr/>
        </p:nvSpPr>
        <p:spPr bwMode="auto">
          <a:xfrm>
            <a:off x="9875839" y="3070225"/>
            <a:ext cx="898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solidFill>
                  <a:srgbClr val="FF0000"/>
                </a:solidFill>
              </a:rPr>
              <a:t>Reggio E.</a:t>
            </a:r>
          </a:p>
        </p:txBody>
      </p:sp>
      <p:sp>
        <p:nvSpPr>
          <p:cNvPr id="79903" name="CasellaDiTesto 18">
            <a:extLst>
              <a:ext uri="{FF2B5EF4-FFF2-40B4-BE49-F238E27FC236}">
                <a16:creationId xmlns:a16="http://schemas.microsoft.com/office/drawing/2014/main" id="{EBCB91B1-CE2A-477D-8155-CCC522A9EFB4}"/>
              </a:ext>
            </a:extLst>
          </p:cNvPr>
          <p:cNvSpPr txBox="1">
            <a:spLocks noChangeArrowheads="1"/>
          </p:cNvSpPr>
          <p:nvPr/>
        </p:nvSpPr>
        <p:spPr bwMode="auto">
          <a:xfrm>
            <a:off x="9320213" y="2798764"/>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i="1">
                <a:solidFill>
                  <a:srgbClr val="000000"/>
                </a:solidFill>
              </a:rPr>
              <a:t>Zona </a:t>
            </a:r>
            <a:r>
              <a:rPr lang="it-IT" altLang="it-IT" sz="1400" b="1" i="1">
                <a:solidFill>
                  <a:srgbClr val="000000"/>
                </a:solidFill>
              </a:rPr>
              <a:t>3</a:t>
            </a:r>
          </a:p>
        </p:txBody>
      </p:sp>
      <p:sp>
        <p:nvSpPr>
          <p:cNvPr id="79904" name="CasellaDiTesto 12">
            <a:extLst>
              <a:ext uri="{FF2B5EF4-FFF2-40B4-BE49-F238E27FC236}">
                <a16:creationId xmlns:a16="http://schemas.microsoft.com/office/drawing/2014/main" id="{F9A7736D-4C9C-424C-AD06-0EB6A58F01AF}"/>
              </a:ext>
            </a:extLst>
          </p:cNvPr>
          <p:cNvSpPr txBox="1">
            <a:spLocks noChangeArrowheads="1"/>
          </p:cNvSpPr>
          <p:nvPr/>
        </p:nvSpPr>
        <p:spPr bwMode="auto">
          <a:xfrm>
            <a:off x="9890125" y="4241801"/>
            <a:ext cx="1036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solidFill>
                  <a:srgbClr val="FF0000"/>
                </a:solidFill>
              </a:rPr>
              <a:t>Modena</a:t>
            </a:r>
          </a:p>
        </p:txBody>
      </p:sp>
      <p:sp>
        <p:nvSpPr>
          <p:cNvPr id="79905" name="CasellaDiTesto 20">
            <a:extLst>
              <a:ext uri="{FF2B5EF4-FFF2-40B4-BE49-F238E27FC236}">
                <a16:creationId xmlns:a16="http://schemas.microsoft.com/office/drawing/2014/main" id="{2D644736-358A-49C7-A2CA-0C3BB0575212}"/>
              </a:ext>
            </a:extLst>
          </p:cNvPr>
          <p:cNvSpPr txBox="1">
            <a:spLocks noChangeArrowheads="1"/>
          </p:cNvSpPr>
          <p:nvPr/>
        </p:nvSpPr>
        <p:spPr bwMode="auto">
          <a:xfrm>
            <a:off x="9336088" y="3959226"/>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i="1">
                <a:solidFill>
                  <a:srgbClr val="000000"/>
                </a:solidFill>
              </a:rPr>
              <a:t>Zona </a:t>
            </a:r>
            <a:r>
              <a:rPr lang="it-IT" altLang="it-IT" sz="1400" b="1" i="1">
                <a:solidFill>
                  <a:srgbClr val="000000"/>
                </a:solidFill>
              </a:rPr>
              <a:t>3</a:t>
            </a:r>
          </a:p>
        </p:txBody>
      </p:sp>
      <p:sp>
        <p:nvSpPr>
          <p:cNvPr id="79906" name="CasellaDiTesto 2">
            <a:extLst>
              <a:ext uri="{FF2B5EF4-FFF2-40B4-BE49-F238E27FC236}">
                <a16:creationId xmlns:a16="http://schemas.microsoft.com/office/drawing/2014/main" id="{0D386D9B-A6F1-4292-AB1B-BF39B520117E}"/>
              </a:ext>
            </a:extLst>
          </p:cNvPr>
          <p:cNvSpPr txBox="1">
            <a:spLocks noChangeArrowheads="1"/>
          </p:cNvSpPr>
          <p:nvPr/>
        </p:nvSpPr>
        <p:spPr bwMode="auto">
          <a:xfrm>
            <a:off x="9898064" y="5268914"/>
            <a:ext cx="898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solidFill>
                  <a:srgbClr val="FF0000"/>
                </a:solidFill>
              </a:rPr>
              <a:t>Bologna</a:t>
            </a:r>
          </a:p>
        </p:txBody>
      </p:sp>
      <p:sp>
        <p:nvSpPr>
          <p:cNvPr id="79907" name="CasellaDiTesto 18">
            <a:extLst>
              <a:ext uri="{FF2B5EF4-FFF2-40B4-BE49-F238E27FC236}">
                <a16:creationId xmlns:a16="http://schemas.microsoft.com/office/drawing/2014/main" id="{66C82F41-0CC5-4E30-B272-70C0052E180D}"/>
              </a:ext>
            </a:extLst>
          </p:cNvPr>
          <p:cNvSpPr txBox="1">
            <a:spLocks noChangeArrowheads="1"/>
          </p:cNvSpPr>
          <p:nvPr/>
        </p:nvSpPr>
        <p:spPr bwMode="auto">
          <a:xfrm>
            <a:off x="9355138" y="5038726"/>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i="1">
                <a:solidFill>
                  <a:srgbClr val="000000"/>
                </a:solidFill>
              </a:rPr>
              <a:t>Zona </a:t>
            </a:r>
            <a:r>
              <a:rPr lang="it-IT" altLang="it-IT" sz="1400" b="1" i="1">
                <a:solidFill>
                  <a:srgbClr val="000000"/>
                </a:solidFill>
              </a:rPr>
              <a:t>3</a:t>
            </a:r>
          </a:p>
        </p:txBody>
      </p:sp>
      <p:sp>
        <p:nvSpPr>
          <p:cNvPr id="79908" name="CasellaDiTesto 2">
            <a:extLst>
              <a:ext uri="{FF2B5EF4-FFF2-40B4-BE49-F238E27FC236}">
                <a16:creationId xmlns:a16="http://schemas.microsoft.com/office/drawing/2014/main" id="{680A00F8-0993-4AC9-91DD-0531425F6B4F}"/>
              </a:ext>
            </a:extLst>
          </p:cNvPr>
          <p:cNvSpPr txBox="1">
            <a:spLocks noChangeArrowheads="1"/>
          </p:cNvSpPr>
          <p:nvPr/>
        </p:nvSpPr>
        <p:spPr bwMode="auto">
          <a:xfrm>
            <a:off x="9888539" y="6307139"/>
            <a:ext cx="898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solidFill>
                  <a:srgbClr val="FF0000"/>
                </a:solidFill>
              </a:rPr>
              <a:t>Ferrara</a:t>
            </a:r>
          </a:p>
        </p:txBody>
      </p:sp>
      <p:sp>
        <p:nvSpPr>
          <p:cNvPr id="79909" name="CasellaDiTesto 18">
            <a:extLst>
              <a:ext uri="{FF2B5EF4-FFF2-40B4-BE49-F238E27FC236}">
                <a16:creationId xmlns:a16="http://schemas.microsoft.com/office/drawing/2014/main" id="{0E45E425-B5CF-4B80-B542-0DCEA5B8E9CF}"/>
              </a:ext>
            </a:extLst>
          </p:cNvPr>
          <p:cNvSpPr txBox="1">
            <a:spLocks noChangeArrowheads="1"/>
          </p:cNvSpPr>
          <p:nvPr/>
        </p:nvSpPr>
        <p:spPr bwMode="auto">
          <a:xfrm>
            <a:off x="9347201" y="6076951"/>
            <a:ext cx="1223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i="1">
                <a:solidFill>
                  <a:srgbClr val="000000"/>
                </a:solidFill>
              </a:rPr>
              <a:t>Zona </a:t>
            </a:r>
            <a:r>
              <a:rPr lang="it-IT" altLang="it-IT" sz="1400" b="1" i="1">
                <a:solidFill>
                  <a:srgbClr val="000000"/>
                </a:solidFill>
              </a:rPr>
              <a:t>3</a:t>
            </a:r>
          </a:p>
        </p:txBody>
      </p:sp>
      <p:pic>
        <p:nvPicPr>
          <p:cNvPr id="19462" name="Picture 6">
            <a:extLst>
              <a:ext uri="{FF2B5EF4-FFF2-40B4-BE49-F238E27FC236}">
                <a16:creationId xmlns:a16="http://schemas.microsoft.com/office/drawing/2014/main" id="{5FC79BC5-E315-4591-B97D-EE5CA105A434}"/>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888163" y="1125538"/>
            <a:ext cx="1390650" cy="4000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CasellaDiTesto 6">
            <a:extLst>
              <a:ext uri="{FF2B5EF4-FFF2-40B4-BE49-F238E27FC236}">
                <a16:creationId xmlns:a16="http://schemas.microsoft.com/office/drawing/2014/main" id="{67F3E345-4F5B-4E21-97F7-423054DFCBB2}"/>
              </a:ext>
            </a:extLst>
          </p:cNvPr>
          <p:cNvSpPr txBox="1">
            <a:spLocks noChangeArrowheads="1"/>
          </p:cNvSpPr>
          <p:nvPr/>
        </p:nvSpPr>
        <p:spPr bwMode="auto">
          <a:xfrm>
            <a:off x="7535864" y="1079501"/>
            <a:ext cx="7207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200" b="1">
                <a:solidFill>
                  <a:srgbClr val="0070C0"/>
                </a:solidFill>
                <a:latin typeface="Arial" panose="020B0604020202020204" pitchFamily="34" charset="0"/>
              </a:rPr>
              <a:t>DPC</a:t>
            </a:r>
          </a:p>
        </p:txBody>
      </p:sp>
      <p:sp>
        <p:nvSpPr>
          <p:cNvPr id="79912" name="CasellaDiTesto 3">
            <a:extLst>
              <a:ext uri="{FF2B5EF4-FFF2-40B4-BE49-F238E27FC236}">
                <a16:creationId xmlns:a16="http://schemas.microsoft.com/office/drawing/2014/main" id="{82127083-ACCE-419E-82CF-7419EEFCCD81}"/>
              </a:ext>
            </a:extLst>
          </p:cNvPr>
          <p:cNvSpPr txBox="1">
            <a:spLocks noChangeArrowheads="1"/>
          </p:cNvSpPr>
          <p:nvPr/>
        </p:nvSpPr>
        <p:spPr bwMode="auto">
          <a:xfrm>
            <a:off x="2165350" y="4603751"/>
            <a:ext cx="215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200" b="1">
                <a:solidFill>
                  <a:srgbClr val="0070C0"/>
                </a:solidFill>
                <a:latin typeface="Arial" panose="020B0604020202020204" pitchFamily="34" charset="0"/>
              </a:rPr>
              <a:t>D</a:t>
            </a:r>
          </a:p>
        </p:txBody>
      </p:sp>
      <p:sp>
        <p:nvSpPr>
          <p:cNvPr id="79913" name="CasellaDiTesto 71">
            <a:extLst>
              <a:ext uri="{FF2B5EF4-FFF2-40B4-BE49-F238E27FC236}">
                <a16:creationId xmlns:a16="http://schemas.microsoft.com/office/drawing/2014/main" id="{BB3A5873-AB48-430C-9604-C7F4974A06AD}"/>
              </a:ext>
            </a:extLst>
          </p:cNvPr>
          <p:cNvSpPr txBox="1">
            <a:spLocks noChangeArrowheads="1"/>
          </p:cNvSpPr>
          <p:nvPr/>
        </p:nvSpPr>
        <p:spPr bwMode="auto">
          <a:xfrm>
            <a:off x="6711950" y="587376"/>
            <a:ext cx="215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200" b="1">
                <a:solidFill>
                  <a:srgbClr val="0070C0"/>
                </a:solidFill>
                <a:latin typeface="Arial" panose="020B0604020202020204" pitchFamily="34" charset="0"/>
              </a:rPr>
              <a:t>D</a:t>
            </a:r>
          </a:p>
        </p:txBody>
      </p:sp>
      <p:sp>
        <p:nvSpPr>
          <p:cNvPr id="79914" name="CasellaDiTesto 72">
            <a:extLst>
              <a:ext uri="{FF2B5EF4-FFF2-40B4-BE49-F238E27FC236}">
                <a16:creationId xmlns:a16="http://schemas.microsoft.com/office/drawing/2014/main" id="{D2E1D154-BE86-44C2-AC6E-5A69AA47E1AB}"/>
              </a:ext>
            </a:extLst>
          </p:cNvPr>
          <p:cNvSpPr txBox="1">
            <a:spLocks noChangeArrowheads="1"/>
          </p:cNvSpPr>
          <p:nvPr/>
        </p:nvSpPr>
        <p:spPr bwMode="auto">
          <a:xfrm>
            <a:off x="6715125" y="2266951"/>
            <a:ext cx="215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200" b="1">
                <a:solidFill>
                  <a:srgbClr val="0070C0"/>
                </a:solidFill>
                <a:latin typeface="Arial" panose="020B0604020202020204" pitchFamily="34" charset="0"/>
              </a:rPr>
              <a:t>D</a:t>
            </a:r>
          </a:p>
        </p:txBody>
      </p:sp>
      <p:pic>
        <p:nvPicPr>
          <p:cNvPr id="79915" name="Picture 2">
            <a:extLst>
              <a:ext uri="{FF2B5EF4-FFF2-40B4-BE49-F238E27FC236}">
                <a16:creationId xmlns:a16="http://schemas.microsoft.com/office/drawing/2014/main" id="{A85F6FA1-012F-4B44-9DFE-9ED73C01A0E1}"/>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720850" y="1004888"/>
            <a:ext cx="3938588"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916" name="Picture 6">
            <a:extLst>
              <a:ext uri="{FF2B5EF4-FFF2-40B4-BE49-F238E27FC236}">
                <a16:creationId xmlns:a16="http://schemas.microsoft.com/office/drawing/2014/main" id="{AA3D0399-513F-4451-A6AE-B4EC2FD52100}"/>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700213" y="44451"/>
            <a:ext cx="3941762" cy="211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917" name="Picture 7">
            <a:extLst>
              <a:ext uri="{FF2B5EF4-FFF2-40B4-BE49-F238E27FC236}">
                <a16:creationId xmlns:a16="http://schemas.microsoft.com/office/drawing/2014/main" id="{7D4F6218-8AF9-4B99-977D-228DE10CDC04}"/>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697038" y="-912813"/>
            <a:ext cx="4252912" cy="2181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 name="CasellaDiTesto 2">
            <a:extLst>
              <a:ext uri="{FF2B5EF4-FFF2-40B4-BE49-F238E27FC236}">
                <a16:creationId xmlns:a16="http://schemas.microsoft.com/office/drawing/2014/main" id="{68075667-769C-4738-A448-AB28FF1AD671}"/>
              </a:ext>
            </a:extLst>
          </p:cNvPr>
          <p:cNvSpPr txBox="1">
            <a:spLocks noChangeArrowheads="1"/>
          </p:cNvSpPr>
          <p:nvPr/>
        </p:nvSpPr>
        <p:spPr bwMode="auto">
          <a:xfrm>
            <a:off x="3959226" y="1382714"/>
            <a:ext cx="1223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i="1">
                <a:solidFill>
                  <a:srgbClr val="000000"/>
                </a:solidFill>
              </a:rPr>
              <a:t>Zona </a:t>
            </a:r>
            <a:r>
              <a:rPr lang="it-IT" altLang="it-IT" sz="1400" b="1" i="1">
                <a:solidFill>
                  <a:srgbClr val="000000"/>
                </a:solidFill>
              </a:rPr>
              <a:t>3</a:t>
            </a:r>
          </a:p>
        </p:txBody>
      </p:sp>
      <p:sp>
        <p:nvSpPr>
          <p:cNvPr id="79919" name="CasellaDiTesto 2">
            <a:extLst>
              <a:ext uri="{FF2B5EF4-FFF2-40B4-BE49-F238E27FC236}">
                <a16:creationId xmlns:a16="http://schemas.microsoft.com/office/drawing/2014/main" id="{372D49A8-E29A-4037-A1B6-4A193F01154C}"/>
              </a:ext>
            </a:extLst>
          </p:cNvPr>
          <p:cNvSpPr txBox="1">
            <a:spLocks noChangeArrowheads="1"/>
          </p:cNvSpPr>
          <p:nvPr/>
        </p:nvSpPr>
        <p:spPr bwMode="auto">
          <a:xfrm>
            <a:off x="5294314" y="1608139"/>
            <a:ext cx="898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solidFill>
                  <a:srgbClr val="FF0000"/>
                </a:solidFill>
              </a:rPr>
              <a:t>Bergamo</a:t>
            </a:r>
          </a:p>
        </p:txBody>
      </p:sp>
      <p:sp>
        <p:nvSpPr>
          <p:cNvPr id="81" name="CasellaDiTesto 2">
            <a:extLst>
              <a:ext uri="{FF2B5EF4-FFF2-40B4-BE49-F238E27FC236}">
                <a16:creationId xmlns:a16="http://schemas.microsoft.com/office/drawing/2014/main" id="{E1C296D8-DA04-4142-9966-2F4FE0D9E032}"/>
              </a:ext>
            </a:extLst>
          </p:cNvPr>
          <p:cNvSpPr txBox="1">
            <a:spLocks noChangeArrowheads="1"/>
          </p:cNvSpPr>
          <p:nvPr/>
        </p:nvSpPr>
        <p:spPr bwMode="auto">
          <a:xfrm>
            <a:off x="3959226" y="458789"/>
            <a:ext cx="1223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i="1">
                <a:solidFill>
                  <a:srgbClr val="000000"/>
                </a:solidFill>
              </a:rPr>
              <a:t>Zona </a:t>
            </a:r>
            <a:r>
              <a:rPr lang="it-IT" altLang="it-IT" sz="1400" b="1" i="1">
                <a:solidFill>
                  <a:srgbClr val="000000"/>
                </a:solidFill>
              </a:rPr>
              <a:t>3</a:t>
            </a:r>
          </a:p>
        </p:txBody>
      </p:sp>
      <p:sp>
        <p:nvSpPr>
          <p:cNvPr id="79921" name="CasellaDiTesto 2">
            <a:extLst>
              <a:ext uri="{FF2B5EF4-FFF2-40B4-BE49-F238E27FC236}">
                <a16:creationId xmlns:a16="http://schemas.microsoft.com/office/drawing/2014/main" id="{E87DAF29-6843-42C5-BCC3-2D71B715EFD1}"/>
              </a:ext>
            </a:extLst>
          </p:cNvPr>
          <p:cNvSpPr txBox="1">
            <a:spLocks noChangeArrowheads="1"/>
          </p:cNvSpPr>
          <p:nvPr/>
        </p:nvSpPr>
        <p:spPr bwMode="auto">
          <a:xfrm>
            <a:off x="5294314" y="688976"/>
            <a:ext cx="898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solidFill>
                  <a:srgbClr val="FF0000"/>
                </a:solidFill>
              </a:rPr>
              <a:t>Sondrio</a:t>
            </a:r>
          </a:p>
        </p:txBody>
      </p:sp>
      <p:sp>
        <p:nvSpPr>
          <p:cNvPr id="79922" name="CasellaDiTesto 2">
            <a:extLst>
              <a:ext uri="{FF2B5EF4-FFF2-40B4-BE49-F238E27FC236}">
                <a16:creationId xmlns:a16="http://schemas.microsoft.com/office/drawing/2014/main" id="{E20637C8-C76C-45C5-8752-CEE30ED0C076}"/>
              </a:ext>
            </a:extLst>
          </p:cNvPr>
          <p:cNvSpPr txBox="1">
            <a:spLocks noChangeArrowheads="1"/>
          </p:cNvSpPr>
          <p:nvPr/>
        </p:nvSpPr>
        <p:spPr bwMode="auto">
          <a:xfrm>
            <a:off x="4745038" y="1379539"/>
            <a:ext cx="12239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i="1">
                <a:solidFill>
                  <a:srgbClr val="000000"/>
                </a:solidFill>
              </a:rPr>
              <a:t>Zona </a:t>
            </a:r>
            <a:r>
              <a:rPr lang="it-IT" altLang="it-IT" sz="1400" b="1" i="1">
                <a:solidFill>
                  <a:srgbClr val="000000"/>
                </a:solidFill>
              </a:rPr>
              <a:t>3</a:t>
            </a:r>
          </a:p>
        </p:txBody>
      </p:sp>
      <p:sp>
        <p:nvSpPr>
          <p:cNvPr id="79923" name="CasellaDiTesto 2">
            <a:extLst>
              <a:ext uri="{FF2B5EF4-FFF2-40B4-BE49-F238E27FC236}">
                <a16:creationId xmlns:a16="http://schemas.microsoft.com/office/drawing/2014/main" id="{4BCD9FB3-A590-4AC4-B393-F6F3EF5180DB}"/>
              </a:ext>
            </a:extLst>
          </p:cNvPr>
          <p:cNvSpPr txBox="1">
            <a:spLocks noChangeArrowheads="1"/>
          </p:cNvSpPr>
          <p:nvPr/>
        </p:nvSpPr>
        <p:spPr bwMode="auto">
          <a:xfrm>
            <a:off x="5014914" y="455614"/>
            <a:ext cx="9540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i="1">
                <a:solidFill>
                  <a:srgbClr val="00B0F0"/>
                </a:solidFill>
              </a:rPr>
              <a:t>Zona</a:t>
            </a:r>
            <a:r>
              <a:rPr lang="it-IT" altLang="it-IT" sz="1400" i="1">
                <a:solidFill>
                  <a:srgbClr val="000000"/>
                </a:solidFill>
              </a:rPr>
              <a:t> </a:t>
            </a:r>
            <a:r>
              <a:rPr lang="it-IT" altLang="it-IT" sz="1400" b="1" i="1">
                <a:solidFill>
                  <a:srgbClr val="00B0F0"/>
                </a:solidFill>
              </a:rPr>
              <a:t>4</a:t>
            </a:r>
          </a:p>
        </p:txBody>
      </p:sp>
      <p:sp>
        <p:nvSpPr>
          <p:cNvPr id="85" name="CasellaDiTesto 2">
            <a:extLst>
              <a:ext uri="{FF2B5EF4-FFF2-40B4-BE49-F238E27FC236}">
                <a16:creationId xmlns:a16="http://schemas.microsoft.com/office/drawing/2014/main" id="{CF78A49D-E3F0-432D-A5C9-F647F22BEC84}"/>
              </a:ext>
            </a:extLst>
          </p:cNvPr>
          <p:cNvSpPr txBox="1">
            <a:spLocks noChangeArrowheads="1"/>
          </p:cNvSpPr>
          <p:nvPr/>
        </p:nvSpPr>
        <p:spPr bwMode="auto">
          <a:xfrm>
            <a:off x="3967163" y="2319339"/>
            <a:ext cx="12239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defRPr/>
            </a:pPr>
            <a:r>
              <a:rPr lang="it-IT" altLang="it-IT" sz="1400" i="1" dirty="0">
                <a:solidFill>
                  <a:srgbClr val="F79646">
                    <a:lumMod val="75000"/>
                  </a:srgbClr>
                </a:solidFill>
                <a:cs typeface="Arial" charset="0"/>
              </a:rPr>
              <a:t>Zona </a:t>
            </a:r>
            <a:r>
              <a:rPr lang="it-IT" altLang="it-IT" sz="1400" b="1" i="1" dirty="0">
                <a:solidFill>
                  <a:srgbClr val="F79646">
                    <a:lumMod val="75000"/>
                  </a:srgbClr>
                </a:solidFill>
                <a:effectLst>
                  <a:outerShdw blurRad="38100" dist="38100" dir="2700000" algn="tl">
                    <a:srgbClr val="000000">
                      <a:alpha val="43137"/>
                    </a:srgbClr>
                  </a:outerShdw>
                </a:effectLst>
                <a:cs typeface="Arial" charset="0"/>
              </a:rPr>
              <a:t>2</a:t>
            </a:r>
          </a:p>
        </p:txBody>
      </p:sp>
      <p:sp>
        <p:nvSpPr>
          <p:cNvPr id="79925" name="CasellaDiTesto 2">
            <a:extLst>
              <a:ext uri="{FF2B5EF4-FFF2-40B4-BE49-F238E27FC236}">
                <a16:creationId xmlns:a16="http://schemas.microsoft.com/office/drawing/2014/main" id="{4245D61F-B0BC-4F0D-BBB2-C690E07EC66F}"/>
              </a:ext>
            </a:extLst>
          </p:cNvPr>
          <p:cNvSpPr txBox="1">
            <a:spLocks noChangeArrowheads="1"/>
          </p:cNvSpPr>
          <p:nvPr/>
        </p:nvSpPr>
        <p:spPr bwMode="auto">
          <a:xfrm>
            <a:off x="5302251" y="2560639"/>
            <a:ext cx="898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solidFill>
                  <a:srgbClr val="FF0000"/>
                </a:solidFill>
              </a:rPr>
              <a:t>Brescia</a:t>
            </a:r>
          </a:p>
        </p:txBody>
      </p:sp>
      <p:sp>
        <p:nvSpPr>
          <p:cNvPr id="79926" name="CasellaDiTesto 2">
            <a:extLst>
              <a:ext uri="{FF2B5EF4-FFF2-40B4-BE49-F238E27FC236}">
                <a16:creationId xmlns:a16="http://schemas.microsoft.com/office/drawing/2014/main" id="{EE796589-7FB0-45E1-AA79-CC7DFBA62422}"/>
              </a:ext>
            </a:extLst>
          </p:cNvPr>
          <p:cNvSpPr txBox="1">
            <a:spLocks noChangeArrowheads="1"/>
          </p:cNvSpPr>
          <p:nvPr/>
        </p:nvSpPr>
        <p:spPr bwMode="auto">
          <a:xfrm>
            <a:off x="4752976" y="2316164"/>
            <a:ext cx="1223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i="1">
                <a:solidFill>
                  <a:srgbClr val="000000"/>
                </a:solidFill>
              </a:rPr>
              <a:t>Zona </a:t>
            </a:r>
            <a:r>
              <a:rPr lang="it-IT" altLang="it-IT" sz="1400" b="1" i="1">
                <a:solidFill>
                  <a:srgbClr val="000000"/>
                </a:solidFill>
              </a:rPr>
              <a:t>3</a:t>
            </a:r>
          </a:p>
        </p:txBody>
      </p:sp>
      <p:sp>
        <p:nvSpPr>
          <p:cNvPr id="79927" name="Rettangolo 1">
            <a:extLst>
              <a:ext uri="{FF2B5EF4-FFF2-40B4-BE49-F238E27FC236}">
                <a16:creationId xmlns:a16="http://schemas.microsoft.com/office/drawing/2014/main" id="{8D37097B-AEC2-4F37-8809-29D9CA2BCE44}"/>
              </a:ext>
            </a:extLst>
          </p:cNvPr>
          <p:cNvSpPr>
            <a:spLocks noChangeArrowheads="1"/>
          </p:cNvSpPr>
          <p:nvPr/>
        </p:nvSpPr>
        <p:spPr bwMode="auto">
          <a:xfrm rot="-5400000">
            <a:off x="-3005932" y="1989931"/>
            <a:ext cx="9237663"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400" b="1">
                <a:solidFill>
                  <a:srgbClr val="000000"/>
                </a:solidFill>
                <a:hlinkClick r:id="rId16"/>
              </a:rPr>
              <a:t>http://emidius.mi.ingv.it/CPTI15-DBMI15/query_place/</a:t>
            </a:r>
            <a:r>
              <a:rPr lang="it-IT" altLang="it-IT" sz="1400" b="1">
                <a:solidFill>
                  <a:srgbClr val="000000"/>
                </a:solidFill>
              </a:rPr>
              <a:t> </a:t>
            </a:r>
            <a:endParaRPr lang="it-IT" altLang="it-IT" sz="1400" b="1">
              <a:solidFill>
                <a:srgbClr val="FF0000"/>
              </a:solidFill>
            </a:endParaRPr>
          </a:p>
        </p:txBody>
      </p:sp>
      <p:pic>
        <p:nvPicPr>
          <p:cNvPr id="79928" name="Picture 2">
            <a:extLst>
              <a:ext uri="{FF2B5EF4-FFF2-40B4-BE49-F238E27FC236}">
                <a16:creationId xmlns:a16="http://schemas.microsoft.com/office/drawing/2014/main" id="{EF0832A8-B058-4542-998A-80FE3C04273A}"/>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2933700" y="260350"/>
            <a:ext cx="1371600" cy="47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8" name="CasellaDiTesto 107">
            <a:extLst>
              <a:ext uri="{FF2B5EF4-FFF2-40B4-BE49-F238E27FC236}">
                <a16:creationId xmlns:a16="http://schemas.microsoft.com/office/drawing/2014/main" id="{8C7E4553-DA8E-4A57-BA3E-3CE46A8F5A43}"/>
              </a:ext>
            </a:extLst>
          </p:cNvPr>
          <p:cNvSpPr txBox="1">
            <a:spLocks noChangeArrowheads="1"/>
          </p:cNvSpPr>
          <p:nvPr/>
        </p:nvSpPr>
        <p:spPr bwMode="auto">
          <a:xfrm>
            <a:off x="1804988" y="269876"/>
            <a:ext cx="1655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b="1">
                <a:solidFill>
                  <a:srgbClr val="000000"/>
                </a:solidFill>
              </a:rPr>
              <a:t>OPCM 3519</a:t>
            </a:r>
            <a:r>
              <a:rPr lang="it-IT" altLang="it-IT" sz="1400">
                <a:solidFill>
                  <a:srgbClr val="000000"/>
                </a:solidFill>
              </a:rPr>
              <a:t>/06</a:t>
            </a:r>
          </a:p>
        </p:txBody>
      </p:sp>
      <p:sp>
        <p:nvSpPr>
          <p:cNvPr id="109" name="CasellaDiTesto 3">
            <a:extLst>
              <a:ext uri="{FF2B5EF4-FFF2-40B4-BE49-F238E27FC236}">
                <a16:creationId xmlns:a16="http://schemas.microsoft.com/office/drawing/2014/main" id="{15B3A437-5809-419D-B5CC-5E817D2EF3E3}"/>
              </a:ext>
            </a:extLst>
          </p:cNvPr>
          <p:cNvSpPr txBox="1">
            <a:spLocks noChangeArrowheads="1"/>
          </p:cNvSpPr>
          <p:nvPr/>
        </p:nvSpPr>
        <p:spPr bwMode="auto">
          <a:xfrm>
            <a:off x="3568700" y="260351"/>
            <a:ext cx="1728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b="1">
                <a:solidFill>
                  <a:srgbClr val="000000"/>
                </a:solidFill>
                <a:hlinkClick r:id="rId18"/>
              </a:rPr>
              <a:t>DGR</a:t>
            </a:r>
            <a:r>
              <a:rPr lang="it-IT" altLang="it-IT" sz="1400">
                <a:solidFill>
                  <a:srgbClr val="000000"/>
                </a:solidFill>
                <a:hlinkClick r:id="rId18"/>
              </a:rPr>
              <a:t> n. </a:t>
            </a:r>
            <a:r>
              <a:rPr lang="it-IT" altLang="it-IT" sz="1400" b="1">
                <a:solidFill>
                  <a:srgbClr val="000000"/>
                </a:solidFill>
                <a:hlinkClick r:id="rId18"/>
              </a:rPr>
              <a:t>X-2129</a:t>
            </a:r>
            <a:r>
              <a:rPr lang="it-IT" altLang="it-IT" sz="1400">
                <a:solidFill>
                  <a:srgbClr val="000000"/>
                </a:solidFill>
                <a:hlinkClick r:id="rId18"/>
              </a:rPr>
              <a:t>/</a:t>
            </a:r>
            <a:r>
              <a:rPr lang="it-IT" altLang="it-IT" sz="1400" b="1">
                <a:solidFill>
                  <a:srgbClr val="000000"/>
                </a:solidFill>
                <a:hlinkClick r:id="rId18"/>
              </a:rPr>
              <a:t>14</a:t>
            </a:r>
            <a:endParaRPr lang="it-IT" altLang="it-IT" sz="1400" b="1">
              <a:solidFill>
                <a:srgbClr val="000000"/>
              </a:solidFill>
            </a:endParaRPr>
          </a:p>
        </p:txBody>
      </p:sp>
      <p:sp>
        <p:nvSpPr>
          <p:cNvPr id="110" name="CasellaDiTesto 109">
            <a:extLst>
              <a:ext uri="{FF2B5EF4-FFF2-40B4-BE49-F238E27FC236}">
                <a16:creationId xmlns:a16="http://schemas.microsoft.com/office/drawing/2014/main" id="{9A956302-A04E-416A-B25F-58EE7DDFC869}"/>
              </a:ext>
            </a:extLst>
          </p:cNvPr>
          <p:cNvSpPr txBox="1"/>
          <p:nvPr/>
        </p:nvSpPr>
        <p:spPr>
          <a:xfrm>
            <a:off x="5329239" y="260351"/>
            <a:ext cx="649287" cy="307975"/>
          </a:xfrm>
          <a:prstGeom prst="rect">
            <a:avLst/>
          </a:prstGeom>
          <a:noFill/>
        </p:spPr>
        <p:txBody>
          <a:bodyPr>
            <a:spAutoFit/>
          </a:bodyPr>
          <a:lstStyle/>
          <a:p>
            <a:pPr>
              <a:defRPr/>
            </a:pPr>
            <a:r>
              <a:rPr lang="it-IT" sz="1400" b="1" i="1" dirty="0">
                <a:solidFill>
                  <a:srgbClr val="00B0F0"/>
                </a:solidFill>
                <a:effectLst>
                  <a:outerShdw blurRad="38100" dist="38100" dir="2700000" algn="tl">
                    <a:srgbClr val="000000">
                      <a:alpha val="43137"/>
                    </a:srgbClr>
                  </a:outerShdw>
                </a:effectLst>
                <a:latin typeface="Arial" charset="0"/>
              </a:rPr>
              <a:t>2003</a:t>
            </a:r>
          </a:p>
        </p:txBody>
      </p:sp>
      <p:sp>
        <p:nvSpPr>
          <p:cNvPr id="111" name="CasellaDiTesto 110">
            <a:extLst>
              <a:ext uri="{FF2B5EF4-FFF2-40B4-BE49-F238E27FC236}">
                <a16:creationId xmlns:a16="http://schemas.microsoft.com/office/drawing/2014/main" id="{46153B6A-B85E-4E75-93FC-344ACA27359B}"/>
              </a:ext>
            </a:extLst>
          </p:cNvPr>
          <p:cNvSpPr txBox="1"/>
          <p:nvPr/>
        </p:nvSpPr>
        <p:spPr>
          <a:xfrm>
            <a:off x="9967914" y="-26988"/>
            <a:ext cx="649287" cy="307976"/>
          </a:xfrm>
          <a:prstGeom prst="rect">
            <a:avLst/>
          </a:prstGeom>
          <a:noFill/>
        </p:spPr>
        <p:txBody>
          <a:bodyPr>
            <a:spAutoFit/>
          </a:bodyPr>
          <a:lstStyle/>
          <a:p>
            <a:pPr>
              <a:defRPr/>
            </a:pPr>
            <a:r>
              <a:rPr lang="it-IT" sz="1400" b="1" i="1" dirty="0">
                <a:solidFill>
                  <a:srgbClr val="00B0F0"/>
                </a:solidFill>
                <a:effectLst>
                  <a:outerShdw blurRad="38100" dist="38100" dir="2700000" algn="tl">
                    <a:srgbClr val="000000">
                      <a:alpha val="43137"/>
                    </a:srgbClr>
                  </a:outerShdw>
                </a:effectLst>
                <a:latin typeface="Arial" charset="0"/>
              </a:rPr>
              <a:t>2003</a:t>
            </a:r>
          </a:p>
        </p:txBody>
      </p:sp>
      <p:sp>
        <p:nvSpPr>
          <p:cNvPr id="8" name="Rettangolo 7">
            <a:extLst>
              <a:ext uri="{FF2B5EF4-FFF2-40B4-BE49-F238E27FC236}">
                <a16:creationId xmlns:a16="http://schemas.microsoft.com/office/drawing/2014/main" id="{A0D8C8E1-B2B3-4DF5-B397-C1D049F542BC}"/>
              </a:ext>
            </a:extLst>
          </p:cNvPr>
          <p:cNvSpPr/>
          <p:nvPr/>
        </p:nvSpPr>
        <p:spPr>
          <a:xfrm>
            <a:off x="1751014" y="-171450"/>
            <a:ext cx="446087"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79934" name="Rettangolo 1">
            <a:extLst>
              <a:ext uri="{FF2B5EF4-FFF2-40B4-BE49-F238E27FC236}">
                <a16:creationId xmlns:a16="http://schemas.microsoft.com/office/drawing/2014/main" id="{7907293D-A3E2-4C82-BB48-42D6FE8BBC41}"/>
              </a:ext>
            </a:extLst>
          </p:cNvPr>
          <p:cNvSpPr>
            <a:spLocks noChangeArrowheads="1"/>
          </p:cNvSpPr>
          <p:nvPr/>
        </p:nvSpPr>
        <p:spPr bwMode="auto">
          <a:xfrm>
            <a:off x="1751013" y="-11113"/>
            <a:ext cx="8170862"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solidFill>
                  <a:srgbClr val="000000"/>
                </a:solidFill>
              </a:rPr>
              <a:t>DBMI15 - Consultazione per località </a:t>
            </a:r>
            <a:r>
              <a:rPr lang="it-IT" altLang="it-IT" sz="1400" b="1">
                <a:solidFill>
                  <a:srgbClr val="FF0000"/>
                </a:solidFill>
              </a:rPr>
              <a:t>Storie sismiche al sito </a:t>
            </a:r>
          </a:p>
        </p:txBody>
      </p:sp>
      <p:pic>
        <p:nvPicPr>
          <p:cNvPr id="79935" name="Picture 3">
            <a:extLst>
              <a:ext uri="{FF2B5EF4-FFF2-40B4-BE49-F238E27FC236}">
                <a16:creationId xmlns:a16="http://schemas.microsoft.com/office/drawing/2014/main" id="{3099A3DA-61E8-48E2-A7A8-EE363DC7BED7}"/>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959601" y="31750"/>
            <a:ext cx="1928813"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E9865F8E-CAFD-4674-88B7-F0A51996F4B5}"/>
              </a:ext>
            </a:extLst>
          </p:cNvPr>
          <p:cNvSpPr txBox="1">
            <a:spLocks noChangeArrowheads="1"/>
          </p:cNvSpPr>
          <p:nvPr/>
        </p:nvSpPr>
        <p:spPr bwMode="auto">
          <a:xfrm>
            <a:off x="8358188" y="1104901"/>
            <a:ext cx="2101850" cy="430213"/>
          </a:xfrm>
          <a:prstGeom prst="rect">
            <a:avLst/>
          </a:prstGeom>
          <a:solidFill>
            <a:schemeClr val="bg1"/>
          </a:solidFill>
          <a:ln w="9525">
            <a:solidFill>
              <a:schemeClr val="tx1"/>
            </a:solidFill>
            <a:prstDash val="dash"/>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100" i="1">
                <a:solidFill>
                  <a:srgbClr val="000000"/>
                </a:solidFill>
              </a:rPr>
              <a:t>«…i forti terremoti sono meno probabili rispetto alla zona 1 e 2» </a:t>
            </a:r>
          </a:p>
        </p:txBody>
      </p:sp>
      <p:sp>
        <p:nvSpPr>
          <p:cNvPr id="69" name="CasellaDiTesto 3">
            <a:extLst>
              <a:ext uri="{FF2B5EF4-FFF2-40B4-BE49-F238E27FC236}">
                <a16:creationId xmlns:a16="http://schemas.microsoft.com/office/drawing/2014/main" id="{5EA4EC9B-B233-4F2D-A3E0-733FDD76BE9B}"/>
              </a:ext>
            </a:extLst>
          </p:cNvPr>
          <p:cNvSpPr txBox="1">
            <a:spLocks noChangeArrowheads="1"/>
          </p:cNvSpPr>
          <p:nvPr/>
        </p:nvSpPr>
        <p:spPr bwMode="auto">
          <a:xfrm>
            <a:off x="8328025" y="-26988"/>
            <a:ext cx="1728788" cy="29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300" b="1">
                <a:solidFill>
                  <a:srgbClr val="0070C0"/>
                </a:solidFill>
              </a:rPr>
              <a:t>DGR</a:t>
            </a:r>
            <a:r>
              <a:rPr lang="it-IT" altLang="it-IT" sz="1300">
                <a:solidFill>
                  <a:srgbClr val="0070C0"/>
                </a:solidFill>
              </a:rPr>
              <a:t> </a:t>
            </a:r>
            <a:r>
              <a:rPr lang="it-IT" altLang="it-IT" sz="1300" b="1">
                <a:solidFill>
                  <a:srgbClr val="0070C0"/>
                </a:solidFill>
              </a:rPr>
              <a:t>1164</a:t>
            </a:r>
            <a:r>
              <a:rPr lang="it-IT" altLang="it-IT" sz="1300">
                <a:solidFill>
                  <a:srgbClr val="0070C0"/>
                </a:solidFill>
              </a:rPr>
              <a:t>/</a:t>
            </a:r>
            <a:r>
              <a:rPr lang="it-IT" altLang="it-IT" sz="1300" b="1">
                <a:solidFill>
                  <a:srgbClr val="0070C0"/>
                </a:solidFill>
              </a:rPr>
              <a:t>18</a:t>
            </a:r>
          </a:p>
        </p:txBody>
      </p:sp>
      <p:sp>
        <p:nvSpPr>
          <p:cNvPr id="70" name="CasellaDiTesto 2">
            <a:extLst>
              <a:ext uri="{FF2B5EF4-FFF2-40B4-BE49-F238E27FC236}">
                <a16:creationId xmlns:a16="http://schemas.microsoft.com/office/drawing/2014/main" id="{859CAB1D-30EF-4609-B41E-788EF70CF563}"/>
              </a:ext>
            </a:extLst>
          </p:cNvPr>
          <p:cNvSpPr txBox="1">
            <a:spLocks noChangeArrowheads="1"/>
          </p:cNvSpPr>
          <p:nvPr/>
        </p:nvSpPr>
        <p:spPr bwMode="auto">
          <a:xfrm>
            <a:off x="8759826" y="260350"/>
            <a:ext cx="12239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i="1">
                <a:solidFill>
                  <a:srgbClr val="000000"/>
                </a:solidFill>
              </a:rPr>
              <a:t>Zona </a:t>
            </a:r>
            <a:r>
              <a:rPr lang="it-IT" altLang="it-IT" sz="1400" b="1" i="1">
                <a:solidFill>
                  <a:srgbClr val="000000"/>
                </a:solidFill>
              </a:rPr>
              <a:t>3</a:t>
            </a:r>
          </a:p>
        </p:txBody>
      </p:sp>
    </p:spTree>
    <p:extLst>
      <p:ext uri="{BB962C8B-B14F-4D97-AF65-F5344CB8AC3E}">
        <p14:creationId xmlns:p14="http://schemas.microsoft.com/office/powerpoint/2010/main" val="33281636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ircle(in)">
                                      <p:cBhvr>
                                        <p:cTn id="7" dur="2000"/>
                                        <p:tgtEl>
                                          <p:spTgt spid="19462"/>
                                        </p:tgtEl>
                                      </p:cBhvr>
                                    </p:animEffect>
                                  </p:childTnLst>
                                </p:cTn>
                              </p:par>
                            </p:childTnLst>
                          </p:cTn>
                        </p:par>
                        <p:par>
                          <p:cTn id="8" fill="hold" nodeType="after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circle(in)">
                                      <p:cBhvr>
                                        <p:cTn id="19" dur="2000"/>
                                        <p:tgtEl>
                                          <p:spTgt spid="108"/>
                                        </p:tgtEl>
                                      </p:cBhvr>
                                    </p:animEffect>
                                  </p:childTnLst>
                                </p:cTn>
                              </p:par>
                            </p:childTnLst>
                          </p:cTn>
                        </p:par>
                        <p:par>
                          <p:cTn id="20" fill="hold" nodeType="afterGroup">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circle(in)">
                                      <p:cBhvr>
                                        <p:cTn id="23" dur="2000"/>
                                        <p:tgtEl>
                                          <p:spTgt spid="10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circle(in)">
                                      <p:cBhvr>
                                        <p:cTn id="26" dur="2000"/>
                                        <p:tgtEl>
                                          <p:spTgt spid="6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circle(in)">
                                      <p:cBhvr>
                                        <p:cTn id="29" dur="2000"/>
                                        <p:tgtEl>
                                          <p:spTgt spid="62"/>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circle(in)">
                                      <p:cBhvr>
                                        <p:cTn id="32" dur="2000"/>
                                        <p:tgtEl>
                                          <p:spTgt spid="6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circle(in)">
                                      <p:cBhvr>
                                        <p:cTn id="35" dur="2000"/>
                                        <p:tgtEl>
                                          <p:spTgt spid="48"/>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81"/>
                                        </p:tgtEl>
                                        <p:attrNameLst>
                                          <p:attrName>style.visibility</p:attrName>
                                        </p:attrNameLst>
                                      </p:cBhvr>
                                      <p:to>
                                        <p:strVal val="visible"/>
                                      </p:to>
                                    </p:set>
                                    <p:animEffect transition="in" filter="circle(in)">
                                      <p:cBhvr>
                                        <p:cTn id="38" dur="2000"/>
                                        <p:tgtEl>
                                          <p:spTgt spid="81"/>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79"/>
                                        </p:tgtEl>
                                        <p:attrNameLst>
                                          <p:attrName>style.visibility</p:attrName>
                                        </p:attrNameLst>
                                      </p:cBhvr>
                                      <p:to>
                                        <p:strVal val="visible"/>
                                      </p:to>
                                    </p:set>
                                    <p:animEffect transition="in" filter="circle(in)">
                                      <p:cBhvr>
                                        <p:cTn id="41" dur="2000"/>
                                        <p:tgtEl>
                                          <p:spTgt spid="7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85"/>
                                        </p:tgtEl>
                                        <p:attrNameLst>
                                          <p:attrName>style.visibility</p:attrName>
                                        </p:attrNameLst>
                                      </p:cBhvr>
                                      <p:to>
                                        <p:strVal val="visible"/>
                                      </p:to>
                                    </p:set>
                                    <p:animEffect transition="in" filter="circle(in)">
                                      <p:cBhvr>
                                        <p:cTn id="44" dur="2000"/>
                                        <p:tgtEl>
                                          <p:spTgt spid="8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circle(in)">
                                      <p:cBhvr>
                                        <p:cTn id="49" dur="2000"/>
                                        <p:tgtEl>
                                          <p:spTgt spid="69"/>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circle(in)">
                                      <p:cBhvr>
                                        <p:cTn id="52"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0" grpId="0"/>
      <p:bldP spid="62" grpId="0"/>
      <p:bldP spid="64" grpId="0"/>
      <p:bldP spid="7" grpId="0"/>
      <p:bldP spid="79" grpId="0"/>
      <p:bldP spid="81" grpId="0"/>
      <p:bldP spid="85" grpId="0"/>
      <p:bldP spid="108" grpId="0"/>
      <p:bldP spid="109" grpId="0"/>
      <p:bldP spid="5" grpId="0" animBg="1"/>
      <p:bldP spid="69" grpId="0"/>
      <p:bldP spid="7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a:extLst>
              <a:ext uri="{FF2B5EF4-FFF2-40B4-BE49-F238E27FC236}">
                <a16:creationId xmlns:a16="http://schemas.microsoft.com/office/drawing/2014/main" id="{A4DC381E-DB85-B446-81F4-0AA825C3EE6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16051" y="-61913"/>
            <a:ext cx="6924675" cy="1055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B255301A-7069-D747-8BCB-0C911B3CC32E}"/>
              </a:ext>
            </a:extLst>
          </p:cNvPr>
          <p:cNvSpPr txBox="1"/>
          <p:nvPr/>
        </p:nvSpPr>
        <p:spPr>
          <a:xfrm>
            <a:off x="9056689" y="3605213"/>
            <a:ext cx="555625" cy="400050"/>
          </a:xfrm>
          <a:prstGeom prst="rect">
            <a:avLst/>
          </a:prstGeom>
          <a:solidFill>
            <a:schemeClr val="accent6">
              <a:lumMod val="75000"/>
            </a:schemeClr>
          </a:solidFill>
        </p:spPr>
        <p:txBody>
          <a:bodyPr>
            <a:spAutoFit/>
          </a:bodyPr>
          <a:lstStyle/>
          <a:p>
            <a:pPr algn="ctr" fontAlgn="base">
              <a:spcBef>
                <a:spcPct val="0"/>
              </a:spcBef>
              <a:spcAft>
                <a:spcPct val="0"/>
              </a:spcAft>
              <a:defRPr/>
            </a:pPr>
            <a:r>
              <a:rPr lang="it-IT" sz="2000" b="1" i="1" dirty="0">
                <a:solidFill>
                  <a:prstClr val="white"/>
                </a:solidFill>
                <a:effectLst>
                  <a:outerShdw blurRad="38100" dist="38100" dir="2700000" algn="tl">
                    <a:srgbClr val="000000">
                      <a:alpha val="43137"/>
                    </a:srgbClr>
                  </a:outerShdw>
                </a:effectLst>
                <a:latin typeface="Arial" charset="0"/>
                <a:cs typeface="Arial" charset="0"/>
              </a:rPr>
              <a:t>!? </a:t>
            </a:r>
          </a:p>
        </p:txBody>
      </p:sp>
      <p:cxnSp>
        <p:nvCxnSpPr>
          <p:cNvPr id="5" name="Connettore 1 4">
            <a:extLst>
              <a:ext uri="{FF2B5EF4-FFF2-40B4-BE49-F238E27FC236}">
                <a16:creationId xmlns:a16="http://schemas.microsoft.com/office/drawing/2014/main" id="{E44B1349-FC5A-354D-BDE4-67980B5508ED}"/>
              </a:ext>
            </a:extLst>
          </p:cNvPr>
          <p:cNvCxnSpPr/>
          <p:nvPr/>
        </p:nvCxnSpPr>
        <p:spPr>
          <a:xfrm>
            <a:off x="6518276" y="4386263"/>
            <a:ext cx="15843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531CC27E-591E-0F47-AC4A-21349A7E68C0}"/>
              </a:ext>
            </a:extLst>
          </p:cNvPr>
          <p:cNvCxnSpPr/>
          <p:nvPr/>
        </p:nvCxnSpPr>
        <p:spPr>
          <a:xfrm>
            <a:off x="1622426" y="4567238"/>
            <a:ext cx="30956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2466CF71-575B-2944-A3A9-DA5DF47FA558}"/>
              </a:ext>
            </a:extLst>
          </p:cNvPr>
          <p:cNvSpPr txBox="1"/>
          <p:nvPr/>
        </p:nvSpPr>
        <p:spPr>
          <a:xfrm>
            <a:off x="8408989" y="4135438"/>
            <a:ext cx="1944687" cy="400050"/>
          </a:xfrm>
          <a:prstGeom prst="rect">
            <a:avLst/>
          </a:prstGeom>
          <a:solidFill>
            <a:schemeClr val="accent6">
              <a:lumMod val="20000"/>
              <a:lumOff val="80000"/>
            </a:schemeClr>
          </a:solidFill>
        </p:spPr>
        <p:txBody>
          <a:bodyPr>
            <a:spAutoFit/>
          </a:bodyPr>
          <a:lstStyle/>
          <a:p>
            <a:pPr algn="ctr" fontAlgn="base">
              <a:spcBef>
                <a:spcPct val="0"/>
              </a:spcBef>
              <a:spcAft>
                <a:spcPct val="0"/>
              </a:spcAft>
              <a:defRPr/>
            </a:pPr>
            <a:r>
              <a:rPr lang="it-IT" sz="2000" b="1" i="1" dirty="0">
                <a:solidFill>
                  <a:prstClr val="black"/>
                </a:solidFill>
                <a:latin typeface="Arial" charset="0"/>
                <a:cs typeface="Arial" panose="020B0604020202020204" pitchFamily="34" charset="0"/>
                <a:hlinkClick r:id="rId3"/>
              </a:rPr>
              <a:t>Sisma Bonus</a:t>
            </a:r>
            <a:r>
              <a:rPr lang="it-IT" sz="2000" b="1" i="1" dirty="0">
                <a:solidFill>
                  <a:prstClr val="black"/>
                </a:solidFill>
                <a:latin typeface="Arial" charset="0"/>
                <a:cs typeface="Arial" panose="020B0604020202020204" pitchFamily="34" charset="0"/>
              </a:rPr>
              <a:t>  </a:t>
            </a:r>
          </a:p>
        </p:txBody>
      </p:sp>
      <p:sp>
        <p:nvSpPr>
          <p:cNvPr id="6" name="Rettangolo 5">
            <a:extLst>
              <a:ext uri="{FF2B5EF4-FFF2-40B4-BE49-F238E27FC236}">
                <a16:creationId xmlns:a16="http://schemas.microsoft.com/office/drawing/2014/main" id="{CEFA6EC0-C820-6149-A940-0B36D21203E9}"/>
              </a:ext>
            </a:extLst>
          </p:cNvPr>
          <p:cNvSpPr/>
          <p:nvPr/>
        </p:nvSpPr>
        <p:spPr>
          <a:xfrm>
            <a:off x="8256588" y="4681538"/>
            <a:ext cx="2239962" cy="2062162"/>
          </a:xfrm>
          <a:prstGeom prst="rect">
            <a:avLst/>
          </a:prstGeom>
          <a:solidFill>
            <a:schemeClr val="bg1">
              <a:lumMod val="95000"/>
            </a:schemeClr>
          </a:solidFill>
          <a:ln w="12700">
            <a:solidFill>
              <a:srgbClr val="FF0000"/>
            </a:solidFill>
          </a:ln>
        </p:spPr>
        <p:txBody>
          <a:bodyPr>
            <a:spAutoFit/>
          </a:bodyPr>
          <a:lstStyle/>
          <a:p>
            <a:pPr algn="ctr">
              <a:buClr>
                <a:srgbClr val="F79646">
                  <a:lumMod val="75000"/>
                </a:srgbClr>
              </a:buClr>
              <a:defRPr/>
            </a:pPr>
            <a:r>
              <a:rPr lang="it-IT" sz="1600" i="1" dirty="0">
                <a:solidFill>
                  <a:prstClr val="black"/>
                </a:solidFill>
                <a:latin typeface="Arial" charset="0"/>
                <a:cs typeface="Arial" panose="020B0604020202020204" pitchFamily="34" charset="0"/>
              </a:rPr>
              <a:t>In memoria di </a:t>
            </a:r>
            <a:r>
              <a:rPr lang="it-IT" sz="1600" b="1" i="1" dirty="0">
                <a:solidFill>
                  <a:prstClr val="black"/>
                </a:solidFill>
                <a:latin typeface="Arial" charset="0"/>
                <a:cs typeface="Arial" panose="020B0604020202020204" pitchFamily="34" charset="0"/>
              </a:rPr>
              <a:t>Giuseppe </a:t>
            </a:r>
            <a:r>
              <a:rPr lang="it-IT" sz="1600" b="1" i="1" dirty="0" err="1">
                <a:solidFill>
                  <a:prstClr val="black"/>
                </a:solidFill>
                <a:latin typeface="Arial" charset="0"/>
                <a:cs typeface="Arial" panose="020B0604020202020204" pitchFamily="34" charset="0"/>
              </a:rPr>
              <a:t>Grandori</a:t>
            </a:r>
            <a:r>
              <a:rPr lang="it-IT" sz="1600" i="1" dirty="0">
                <a:solidFill>
                  <a:prstClr val="black"/>
                </a:solidFill>
                <a:latin typeface="Arial" charset="0"/>
                <a:cs typeface="Arial" panose="020B0604020202020204" pitchFamily="34" charset="0"/>
              </a:rPr>
              <a:t>: Sue riflessioni e indicazioni dopo i terremoti del 1980 (Irpinia - Basilicata) e del 2009 (Abruzzo L'Aquila)</a:t>
            </a:r>
            <a:r>
              <a:rPr lang="it-IT" sz="1600" dirty="0">
                <a:solidFill>
                  <a:prstClr val="black"/>
                </a:solidFill>
                <a:latin typeface="Arial" charset="0"/>
                <a:cs typeface="Arial" panose="020B0604020202020204" pitchFamily="34" charset="0"/>
              </a:rPr>
              <a:t> (</a:t>
            </a:r>
            <a:r>
              <a:rPr lang="it-IT" sz="1600" u="sng" dirty="0">
                <a:solidFill>
                  <a:prstClr val="black"/>
                </a:solidFill>
                <a:latin typeface="Arial" charset="0"/>
                <a:cs typeface="Arial" panose="020B0604020202020204" pitchFamily="34" charset="0"/>
                <a:hlinkClick r:id="rId4"/>
              </a:rPr>
              <a:t>pdf, 275 KB</a:t>
            </a:r>
            <a:r>
              <a:rPr lang="it-IT" sz="1600" dirty="0">
                <a:solidFill>
                  <a:prstClr val="black"/>
                </a:solidFill>
                <a:latin typeface="Arial" charset="0"/>
                <a:cs typeface="Arial" panose="020B0604020202020204" pitchFamily="34" charset="0"/>
              </a:rPr>
              <a:t>)</a:t>
            </a:r>
          </a:p>
        </p:txBody>
      </p:sp>
      <p:sp>
        <p:nvSpPr>
          <p:cNvPr id="8" name="Rettangolo 7">
            <a:extLst>
              <a:ext uri="{FF2B5EF4-FFF2-40B4-BE49-F238E27FC236}">
                <a16:creationId xmlns:a16="http://schemas.microsoft.com/office/drawing/2014/main" id="{EB8EA72E-C910-AD46-8FB1-B4E3E018FF60}"/>
              </a:ext>
            </a:extLst>
          </p:cNvPr>
          <p:cNvSpPr>
            <a:spLocks noChangeArrowheads="1"/>
          </p:cNvSpPr>
          <p:nvPr/>
        </p:nvSpPr>
        <p:spPr bwMode="auto">
          <a:xfrm>
            <a:off x="8256588" y="1630363"/>
            <a:ext cx="22399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it-IT" altLang="it-IT" sz="1800" b="1">
                <a:solidFill>
                  <a:srgbClr val="000000"/>
                </a:solidFill>
                <a:latin typeface="Arial" panose="020B0604020202020204" pitchFamily="34" charset="0"/>
                <a:cs typeface="Arial" panose="020B0604020202020204" pitchFamily="34" charset="0"/>
              </a:rPr>
              <a:t>PROBLEMA APERTO:</a:t>
            </a:r>
            <a:endParaRPr lang="it-IT" altLang="it-IT" sz="1800">
              <a:solidFill>
                <a:srgbClr val="000000"/>
              </a:solidFill>
              <a:latin typeface="Arial" panose="020B0604020202020204" pitchFamily="34" charset="0"/>
              <a:cs typeface="Arial" panose="020B0604020202020204" pitchFamily="34" charset="0"/>
            </a:endParaRPr>
          </a:p>
        </p:txBody>
      </p:sp>
      <p:sp>
        <p:nvSpPr>
          <p:cNvPr id="9" name="Rettangolo 8">
            <a:extLst>
              <a:ext uri="{FF2B5EF4-FFF2-40B4-BE49-F238E27FC236}">
                <a16:creationId xmlns:a16="http://schemas.microsoft.com/office/drawing/2014/main" id="{A0A1D726-7021-B644-B9C2-5E2A50AFA296}"/>
              </a:ext>
            </a:extLst>
          </p:cNvPr>
          <p:cNvSpPr>
            <a:spLocks noChangeArrowheads="1"/>
          </p:cNvSpPr>
          <p:nvPr/>
        </p:nvSpPr>
        <p:spPr bwMode="auto">
          <a:xfrm>
            <a:off x="8256588" y="2276476"/>
            <a:ext cx="2239962" cy="1077913"/>
          </a:xfrm>
          <a:prstGeom prst="rect">
            <a:avLst/>
          </a:prstGeom>
          <a:solidFill>
            <a:schemeClr val="bg1">
              <a:lumMod val="95000"/>
            </a:schemeClr>
          </a:solidFill>
          <a:ln w="12700">
            <a:solidFill>
              <a:srgbClr val="FF0000"/>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0"/>
              </a:spcBef>
              <a:buClr>
                <a:srgbClr val="F79646">
                  <a:lumMod val="75000"/>
                </a:srgbClr>
              </a:buClr>
              <a:buNone/>
              <a:defRPr/>
            </a:pPr>
            <a:r>
              <a:rPr lang="it-IT" altLang="it-IT" sz="1600" i="1" dirty="0">
                <a:solidFill>
                  <a:prstClr val="black"/>
                </a:solidFill>
                <a:latin typeface="Arial" charset="0"/>
                <a:cs typeface="Arial" panose="020B0604020202020204" pitchFamily="34" charset="0"/>
              </a:rPr>
              <a:t>COME FAR CONVERGERE INIZIATIVE NELLA GIUSTA DIREZIONE</a:t>
            </a:r>
          </a:p>
        </p:txBody>
      </p:sp>
      <p:cxnSp>
        <p:nvCxnSpPr>
          <p:cNvPr id="10" name="Connettore 2 9">
            <a:extLst>
              <a:ext uri="{FF2B5EF4-FFF2-40B4-BE49-F238E27FC236}">
                <a16:creationId xmlns:a16="http://schemas.microsoft.com/office/drawing/2014/main" id="{66DBDF8A-173C-6B43-9997-68788D2D9419}"/>
              </a:ext>
            </a:extLst>
          </p:cNvPr>
          <p:cNvCxnSpPr/>
          <p:nvPr/>
        </p:nvCxnSpPr>
        <p:spPr>
          <a:xfrm flipH="1">
            <a:off x="8112125" y="3354388"/>
            <a:ext cx="153988" cy="938212"/>
          </a:xfrm>
          <a:prstGeom prst="straightConnector1">
            <a:avLst/>
          </a:prstGeom>
          <a:ln>
            <a:prstDash val="sysDash"/>
            <a:headEnd type="none" w="med" len="med"/>
            <a:tailEnd type="arrow" w="med" len="med"/>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713916581"/>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par>
                          <p:cTn id="13" fill="hold" nodeType="afterGroup">
                            <p:stCondLst>
                              <p:cond delay="2000"/>
                            </p:stCondLst>
                            <p:childTnLst>
                              <p:par>
                                <p:cTn id="14" presetID="26"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80">
                                          <p:stCondLst>
                                            <p:cond delay="0"/>
                                          </p:stCondLst>
                                        </p:cTn>
                                        <p:tgtEl>
                                          <p:spTgt spid="2"/>
                                        </p:tgtEl>
                                      </p:cBhvr>
                                    </p:animEffect>
                                    <p:anim calcmode="lin" valueType="num">
                                      <p:cBhvr>
                                        <p:cTn id="1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2" dur="26">
                                          <p:stCondLst>
                                            <p:cond delay="650"/>
                                          </p:stCondLst>
                                        </p:cTn>
                                        <p:tgtEl>
                                          <p:spTgt spid="2"/>
                                        </p:tgtEl>
                                      </p:cBhvr>
                                      <p:to x="100000" y="60000"/>
                                    </p:animScale>
                                    <p:animScale>
                                      <p:cBhvr>
                                        <p:cTn id="23" dur="166" decel="50000">
                                          <p:stCondLst>
                                            <p:cond delay="676"/>
                                          </p:stCondLst>
                                        </p:cTn>
                                        <p:tgtEl>
                                          <p:spTgt spid="2"/>
                                        </p:tgtEl>
                                      </p:cBhvr>
                                      <p:to x="100000" y="100000"/>
                                    </p:animScale>
                                    <p:animScale>
                                      <p:cBhvr>
                                        <p:cTn id="24" dur="26">
                                          <p:stCondLst>
                                            <p:cond delay="1312"/>
                                          </p:stCondLst>
                                        </p:cTn>
                                        <p:tgtEl>
                                          <p:spTgt spid="2"/>
                                        </p:tgtEl>
                                      </p:cBhvr>
                                      <p:to x="100000" y="80000"/>
                                    </p:animScale>
                                    <p:animScale>
                                      <p:cBhvr>
                                        <p:cTn id="25" dur="166" decel="50000">
                                          <p:stCondLst>
                                            <p:cond delay="1338"/>
                                          </p:stCondLst>
                                        </p:cTn>
                                        <p:tgtEl>
                                          <p:spTgt spid="2"/>
                                        </p:tgtEl>
                                      </p:cBhvr>
                                      <p:to x="100000" y="100000"/>
                                    </p:animScale>
                                    <p:animScale>
                                      <p:cBhvr>
                                        <p:cTn id="26" dur="26">
                                          <p:stCondLst>
                                            <p:cond delay="1642"/>
                                          </p:stCondLst>
                                        </p:cTn>
                                        <p:tgtEl>
                                          <p:spTgt spid="2"/>
                                        </p:tgtEl>
                                      </p:cBhvr>
                                      <p:to x="100000" y="90000"/>
                                    </p:animScale>
                                    <p:animScale>
                                      <p:cBhvr>
                                        <p:cTn id="27" dur="166" decel="50000">
                                          <p:stCondLst>
                                            <p:cond delay="1668"/>
                                          </p:stCondLst>
                                        </p:cTn>
                                        <p:tgtEl>
                                          <p:spTgt spid="2"/>
                                        </p:tgtEl>
                                      </p:cBhvr>
                                      <p:to x="100000" y="100000"/>
                                    </p:animScale>
                                    <p:animScale>
                                      <p:cBhvr>
                                        <p:cTn id="28" dur="26">
                                          <p:stCondLst>
                                            <p:cond delay="1808"/>
                                          </p:stCondLst>
                                        </p:cTn>
                                        <p:tgtEl>
                                          <p:spTgt spid="2"/>
                                        </p:tgtEl>
                                      </p:cBhvr>
                                      <p:to x="100000" y="95000"/>
                                    </p:animScale>
                                    <p:animScale>
                                      <p:cBhvr>
                                        <p:cTn id="29" dur="166" decel="50000">
                                          <p:stCondLst>
                                            <p:cond delay="1834"/>
                                          </p:stCondLst>
                                        </p:cTn>
                                        <p:tgtEl>
                                          <p:spTgt spid="2"/>
                                        </p:tgtEl>
                                      </p:cBhvr>
                                      <p:to x="100000" y="100000"/>
                                    </p:animScale>
                                  </p:childTnLst>
                                </p:cTn>
                              </p:par>
                            </p:childTnLst>
                          </p:cTn>
                        </p:par>
                        <p:par>
                          <p:cTn id="30" fill="hold" nodeType="afterGroup">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par>
                          <p:cTn id="34" fill="hold" nodeType="afterGroup">
                            <p:stCondLst>
                              <p:cond delay="45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par>
                          <p:cTn id="38" fill="hold" nodeType="afterGroup">
                            <p:stCondLst>
                              <p:cond delay="5000"/>
                            </p:stCondLst>
                            <p:childTnLst>
                              <p:par>
                                <p:cTn id="39" presetID="26"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80">
                                          <p:stCondLst>
                                            <p:cond delay="0"/>
                                          </p:stCondLst>
                                        </p:cTn>
                                        <p:tgtEl>
                                          <p:spTgt spid="10"/>
                                        </p:tgtEl>
                                      </p:cBhvr>
                                    </p:animEffect>
                                    <p:anim calcmode="lin" valueType="num">
                                      <p:cBhvr>
                                        <p:cTn id="4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7" dur="26">
                                          <p:stCondLst>
                                            <p:cond delay="650"/>
                                          </p:stCondLst>
                                        </p:cTn>
                                        <p:tgtEl>
                                          <p:spTgt spid="10"/>
                                        </p:tgtEl>
                                      </p:cBhvr>
                                      <p:to x="100000" y="60000"/>
                                    </p:animScale>
                                    <p:animScale>
                                      <p:cBhvr>
                                        <p:cTn id="48" dur="166" decel="50000">
                                          <p:stCondLst>
                                            <p:cond delay="676"/>
                                          </p:stCondLst>
                                        </p:cTn>
                                        <p:tgtEl>
                                          <p:spTgt spid="10"/>
                                        </p:tgtEl>
                                      </p:cBhvr>
                                      <p:to x="100000" y="100000"/>
                                    </p:animScale>
                                    <p:animScale>
                                      <p:cBhvr>
                                        <p:cTn id="49" dur="26">
                                          <p:stCondLst>
                                            <p:cond delay="1312"/>
                                          </p:stCondLst>
                                        </p:cTn>
                                        <p:tgtEl>
                                          <p:spTgt spid="10"/>
                                        </p:tgtEl>
                                      </p:cBhvr>
                                      <p:to x="100000" y="80000"/>
                                    </p:animScale>
                                    <p:animScale>
                                      <p:cBhvr>
                                        <p:cTn id="50" dur="166" decel="50000">
                                          <p:stCondLst>
                                            <p:cond delay="1338"/>
                                          </p:stCondLst>
                                        </p:cTn>
                                        <p:tgtEl>
                                          <p:spTgt spid="10"/>
                                        </p:tgtEl>
                                      </p:cBhvr>
                                      <p:to x="100000" y="100000"/>
                                    </p:animScale>
                                    <p:animScale>
                                      <p:cBhvr>
                                        <p:cTn id="51" dur="26">
                                          <p:stCondLst>
                                            <p:cond delay="1642"/>
                                          </p:stCondLst>
                                        </p:cTn>
                                        <p:tgtEl>
                                          <p:spTgt spid="10"/>
                                        </p:tgtEl>
                                      </p:cBhvr>
                                      <p:to x="100000" y="90000"/>
                                    </p:animScale>
                                    <p:animScale>
                                      <p:cBhvr>
                                        <p:cTn id="52" dur="166" decel="50000">
                                          <p:stCondLst>
                                            <p:cond delay="1668"/>
                                          </p:stCondLst>
                                        </p:cTn>
                                        <p:tgtEl>
                                          <p:spTgt spid="10"/>
                                        </p:tgtEl>
                                      </p:cBhvr>
                                      <p:to x="100000" y="100000"/>
                                    </p:animScale>
                                    <p:animScale>
                                      <p:cBhvr>
                                        <p:cTn id="53" dur="26">
                                          <p:stCondLst>
                                            <p:cond delay="1808"/>
                                          </p:stCondLst>
                                        </p:cTn>
                                        <p:tgtEl>
                                          <p:spTgt spid="10"/>
                                        </p:tgtEl>
                                      </p:cBhvr>
                                      <p:to x="100000" y="95000"/>
                                    </p:animScale>
                                    <p:animScale>
                                      <p:cBhvr>
                                        <p:cTn id="5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F1903BC3-40A6-472E-9DFB-FBDCFB1FC051}"/>
              </a:ext>
            </a:extLst>
          </p:cNvPr>
          <p:cNvSpPr>
            <a:spLocks noGrp="1" noChangeArrowheads="1"/>
          </p:cNvSpPr>
          <p:nvPr>
            <p:ph type="body"/>
          </p:nvPr>
        </p:nvSpPr>
        <p:spPr>
          <a:xfrm>
            <a:off x="2263775" y="692151"/>
            <a:ext cx="7664450" cy="5616575"/>
          </a:xfrm>
        </p:spPr>
        <p:txBody>
          <a:bodyPr anchor="t"/>
          <a:lstStyle/>
          <a:p>
            <a:pPr eaLnBrk="1" hangingPunct="1">
              <a:defRPr/>
            </a:pPr>
            <a:r>
              <a:rPr lang="it-IT" altLang="it-IT" sz="2800" b="1" i="1" dirty="0">
                <a:solidFill>
                  <a:srgbClr val="FF0000"/>
                </a:solidFill>
                <a:effectLst>
                  <a:outerShdw blurRad="38100" dist="38100" dir="2700000" algn="tl">
                    <a:srgbClr val="000000">
                      <a:alpha val="43137"/>
                    </a:srgbClr>
                  </a:outerShdw>
                </a:effectLst>
                <a:cs typeface="Arial" charset="0"/>
              </a:rPr>
              <a:t>ACCENNI a comportamenti di edifici</a:t>
            </a:r>
          </a:p>
          <a:p>
            <a:pPr eaLnBrk="1" hangingPunct="1">
              <a:defRPr/>
            </a:pPr>
            <a:r>
              <a:rPr lang="it-IT" altLang="it-IT" sz="2800" b="1" i="1" dirty="0">
                <a:solidFill>
                  <a:srgbClr val="FF0000"/>
                </a:solidFill>
                <a:effectLst>
                  <a:outerShdw blurRad="38100" dist="38100" dir="2700000" algn="tl">
                    <a:srgbClr val="000000">
                      <a:alpha val="43137"/>
                    </a:srgbClr>
                  </a:outerShdw>
                </a:effectLst>
                <a:cs typeface="Arial" charset="0"/>
              </a:rPr>
              <a:t>sotto azioni sismiche</a:t>
            </a:r>
          </a:p>
          <a:p>
            <a:pPr marL="291891" indent="-286460">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r>
              <a:rPr lang="it-IT" altLang="it-IT" sz="2737" dirty="0"/>
              <a:t>Sommario:</a:t>
            </a:r>
          </a:p>
          <a:p>
            <a:pPr marL="291891" indent="-286460">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endParaRPr lang="it-IT" altLang="it-IT" sz="1800" dirty="0"/>
          </a:p>
          <a:p>
            <a:pPr marL="348331" indent="-342900">
              <a:spcBef>
                <a:spcPts val="684"/>
              </a:spcBef>
              <a:buFont typeface="Arial" panose="020B0604020202020204" pitchFamily="34" charset="0"/>
              <a:buChar char="•"/>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r>
              <a:rPr lang="it-IT" altLang="it-IT" sz="1800" dirty="0"/>
              <a:t>Le azioni sulle strutture ed elementi di caratterizzazione dei terremoti</a:t>
            </a:r>
          </a:p>
          <a:p>
            <a:pPr marL="348331" indent="-342900">
              <a:spcBef>
                <a:spcPts val="684"/>
              </a:spcBef>
              <a:buFont typeface="Arial" panose="020B0604020202020204" pitchFamily="34" charset="0"/>
              <a:buChar char="•"/>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r>
              <a:rPr lang="it-IT" altLang="it-IT" sz="1800" dirty="0"/>
              <a:t>TAVOLA VIBRANTE…per una iniziale informazione didattica:</a:t>
            </a:r>
          </a:p>
          <a:p>
            <a:pPr marL="291891" indent="-286460">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r>
              <a:rPr lang="it-IT" altLang="it-IT" sz="1800" dirty="0">
                <a:solidFill>
                  <a:srgbClr val="00B0F0"/>
                </a:solidFill>
              </a:rPr>
              <a:t>Esperienza 1</a:t>
            </a:r>
            <a:r>
              <a:rPr lang="it-IT" altLang="it-IT" sz="1800" dirty="0"/>
              <a:t>: configurazione strutturale regolare (1 </a:t>
            </a:r>
            <a:r>
              <a:rPr lang="it-IT" altLang="it-IT" sz="1800" dirty="0" err="1"/>
              <a:t>G.d.L</a:t>
            </a:r>
            <a:r>
              <a:rPr lang="it-IT" altLang="it-IT" sz="1800" dirty="0"/>
              <a:t>.)</a:t>
            </a:r>
          </a:p>
          <a:p>
            <a:pPr marL="291891" indent="-286460">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r>
              <a:rPr lang="it-IT" altLang="it-IT" sz="1800" i="1" dirty="0">
                <a:solidFill>
                  <a:srgbClr val="FF0000"/>
                </a:solidFill>
              </a:rPr>
              <a:t>Sviluppi didattici ……</a:t>
            </a:r>
          </a:p>
          <a:p>
            <a:pPr marL="291891" indent="-286460">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r>
              <a:rPr lang="it-IT" altLang="it-IT" sz="1800" dirty="0">
                <a:solidFill>
                  <a:srgbClr val="00B0F0"/>
                </a:solidFill>
              </a:rPr>
              <a:t>Esperienza 2</a:t>
            </a:r>
            <a:r>
              <a:rPr lang="it-IT" altLang="it-IT" sz="1800" dirty="0"/>
              <a:t>: configurazione strutturale regolare (3 </a:t>
            </a:r>
            <a:r>
              <a:rPr lang="it-IT" altLang="it-IT" sz="1800" dirty="0" err="1"/>
              <a:t>G.d.L</a:t>
            </a:r>
            <a:r>
              <a:rPr lang="it-IT" altLang="it-IT" sz="1800" dirty="0"/>
              <a:t>.)</a:t>
            </a:r>
          </a:p>
          <a:p>
            <a:pPr marL="291891" indent="-286460">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r>
              <a:rPr lang="it-IT" altLang="it-IT" sz="1800" dirty="0">
                <a:solidFill>
                  <a:srgbClr val="00B0F0"/>
                </a:solidFill>
              </a:rPr>
              <a:t>Esperienza 3</a:t>
            </a:r>
            <a:r>
              <a:rPr lang="it-IT" altLang="it-IT" sz="1800" dirty="0"/>
              <a:t>: configurazione strutturale irregolare</a:t>
            </a:r>
          </a:p>
          <a:p>
            <a:pPr marL="348331" indent="-342900">
              <a:spcBef>
                <a:spcPts val="684"/>
              </a:spcBef>
              <a:buFont typeface="Arial" panose="020B0604020202020204" pitchFamily="34" charset="0"/>
              <a:buChar char="•"/>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r>
              <a:rPr lang="it-IT" altLang="it-IT" sz="1800" dirty="0"/>
              <a:t>Accenni al comportamento delle costruzioni in muratura</a:t>
            </a:r>
            <a:endParaRPr lang="it-IT" altLang="it-IT" sz="1881" dirty="0"/>
          </a:p>
          <a:p>
            <a:pPr marL="291891" indent="-286460">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endParaRPr lang="it-IT" altLang="it-IT" sz="1881" dirty="0"/>
          </a:p>
          <a:p>
            <a:pPr marL="291891" indent="-286460">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endParaRPr lang="it-IT" altLang="it-IT" sz="1881" dirty="0"/>
          </a:p>
          <a:p>
            <a:pPr marL="291891" indent="-286460">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endParaRPr lang="it-IT" altLang="it-IT" sz="1881" dirty="0"/>
          </a:p>
          <a:p>
            <a:pPr marL="291891" indent="-286460">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endParaRPr lang="it-IT" altLang="it-IT" sz="1881" dirty="0"/>
          </a:p>
          <a:p>
            <a:pPr marL="291891" indent="-286460">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endParaRPr lang="it-IT" altLang="it-IT" sz="188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magin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8763" y="269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CasellaDiTesto 1"/>
          <p:cNvSpPr txBox="1">
            <a:spLocks noChangeArrowheads="1"/>
          </p:cNvSpPr>
          <p:nvPr/>
        </p:nvSpPr>
        <p:spPr bwMode="auto">
          <a:xfrm>
            <a:off x="1774825" y="573088"/>
            <a:ext cx="8642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FontTx/>
              <a:buNone/>
            </a:pPr>
            <a:r>
              <a:rPr lang="it-IT" altLang="it-IT" sz="2400" b="1" u="sng" dirty="0"/>
              <a:t>Saggio sul «cordolo» del primo piano</a:t>
            </a:r>
            <a:r>
              <a:rPr lang="it-IT" altLang="it-IT" sz="2400" dirty="0"/>
              <a:t>: emergono i ferri di testata dei travetti del solaio, ma non si riscontra la presenza di ferri longitudinali (oltre che di staffe) lungo il perimetro.</a:t>
            </a:r>
          </a:p>
        </p:txBody>
      </p:sp>
    </p:spTree>
    <p:extLst>
      <p:ext uri="{BB962C8B-B14F-4D97-AF65-F5344CB8AC3E}">
        <p14:creationId xmlns:p14="http://schemas.microsoft.com/office/powerpoint/2010/main" val="3331178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09713" y="115889"/>
            <a:ext cx="9175751" cy="672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ttore 1 2"/>
          <p:cNvCxnSpPr/>
          <p:nvPr/>
        </p:nvCxnSpPr>
        <p:spPr>
          <a:xfrm>
            <a:off x="8112126" y="6178550"/>
            <a:ext cx="13684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8543926" y="6724650"/>
            <a:ext cx="13684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294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11951" y="2557462"/>
            <a:ext cx="5735637"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Immagin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43551" y="-963613"/>
            <a:ext cx="5159375" cy="387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Immagin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03350" y="2906713"/>
            <a:ext cx="53086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Immagin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9788" y="-26988"/>
            <a:ext cx="4703763" cy="352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CasellaDiTesto 1"/>
          <p:cNvSpPr txBox="1">
            <a:spLocks noChangeArrowheads="1"/>
          </p:cNvSpPr>
          <p:nvPr/>
        </p:nvSpPr>
        <p:spPr bwMode="auto">
          <a:xfrm>
            <a:off x="6735168" y="3975100"/>
            <a:ext cx="15843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b="1" dirty="0"/>
              <a:t>Muri del seminterrato in calcestruzzo</a:t>
            </a:r>
          </a:p>
        </p:txBody>
      </p:sp>
      <p:sp>
        <p:nvSpPr>
          <p:cNvPr id="16391" name="CasellaDiTesto 2"/>
          <p:cNvSpPr txBox="1">
            <a:spLocks noChangeArrowheads="1"/>
          </p:cNvSpPr>
          <p:nvPr/>
        </p:nvSpPr>
        <p:spPr bwMode="auto">
          <a:xfrm>
            <a:off x="2640014" y="2997200"/>
            <a:ext cx="38877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FontTx/>
              <a:buNone/>
            </a:pPr>
            <a:r>
              <a:rPr lang="it-IT" altLang="it-IT" sz="1800" dirty="0"/>
              <a:t>Alcuni dettagli della </a:t>
            </a:r>
            <a:r>
              <a:rPr lang="it-IT" altLang="it-IT" sz="1800" b="1" dirty="0"/>
              <a:t>fasciatura</a:t>
            </a:r>
            <a:r>
              <a:rPr lang="it-IT" altLang="it-IT" sz="1800" dirty="0"/>
              <a:t> </a:t>
            </a:r>
            <a:r>
              <a:rPr lang="it-IT" altLang="it-IT" sz="1800" b="1" dirty="0"/>
              <a:t>esterna</a:t>
            </a:r>
            <a:r>
              <a:rPr lang="it-IT" altLang="it-IT" sz="1800" dirty="0"/>
              <a:t> del fabbricato, realizzata con angolari metallici agli spigoli e piatti metallici  all’altezza dei solai del 1° e del 2° piano</a:t>
            </a:r>
          </a:p>
        </p:txBody>
      </p:sp>
    </p:spTree>
    <p:extLst>
      <p:ext uri="{BB962C8B-B14F-4D97-AF65-F5344CB8AC3E}">
        <p14:creationId xmlns:p14="http://schemas.microsoft.com/office/powerpoint/2010/main" val="2699973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magin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14914" y="0"/>
            <a:ext cx="7058025"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Immagin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6762" y="1"/>
            <a:ext cx="5900738"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Immagine 1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35639" y="3452813"/>
            <a:ext cx="6446837"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5014914" y="3933826"/>
            <a:ext cx="720725" cy="771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7414" name="CasellaDiTesto 1"/>
          <p:cNvSpPr txBox="1">
            <a:spLocks noChangeArrowheads="1"/>
          </p:cNvSpPr>
          <p:nvPr/>
        </p:nvSpPr>
        <p:spPr bwMode="auto">
          <a:xfrm>
            <a:off x="1866901" y="4421188"/>
            <a:ext cx="3529013" cy="20002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2400" b="1">
                <a:solidFill>
                  <a:srgbClr val="FF0000"/>
                </a:solidFill>
              </a:rPr>
              <a:t>Immagini a lavori finiti</a:t>
            </a:r>
            <a:r>
              <a:rPr lang="it-IT" altLang="it-IT" sz="2000" b="1">
                <a:solidFill>
                  <a:srgbClr val="FF0000"/>
                </a:solidFill>
              </a:rPr>
              <a:t> </a:t>
            </a:r>
            <a:r>
              <a:rPr lang="it-IT" altLang="it-IT" sz="2000"/>
              <a:t>dopo la posa in opera (incollaggio e tassellatura) dei pannelli di polistirene sinterizzato espanso (s=10 cm) e degli strati di finitura (s=1,5 cm)</a:t>
            </a:r>
          </a:p>
        </p:txBody>
      </p:sp>
    </p:spTree>
    <p:extLst>
      <p:ext uri="{BB962C8B-B14F-4D97-AF65-F5344CB8AC3E}">
        <p14:creationId xmlns:p14="http://schemas.microsoft.com/office/powerpoint/2010/main" val="321173369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2701</Words>
  <Application>Microsoft Office PowerPoint</Application>
  <PresentationFormat>Widescreen</PresentationFormat>
  <Paragraphs>314</Paragraphs>
  <Slides>54</Slides>
  <Notes>9</Notes>
  <HiddenSlides>5</HiddenSlides>
  <MMClips>1</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1</vt:i4>
      </vt:variant>
      <vt:variant>
        <vt:lpstr>Titoli diapositive</vt:lpstr>
      </vt:variant>
      <vt:variant>
        <vt:i4>54</vt:i4>
      </vt:variant>
    </vt:vector>
  </HeadingPairs>
  <TitlesOfParts>
    <vt:vector size="61" baseType="lpstr">
      <vt:lpstr>Arial</vt:lpstr>
      <vt:lpstr>Calibri</vt:lpstr>
      <vt:lpstr>Calibri Light</vt:lpstr>
      <vt:lpstr>Times New Roman</vt:lpstr>
      <vt:lpstr>Verdana</vt:lpstr>
      <vt:lpstr>Tema di Office</vt:lpstr>
      <vt:lpstr>Foglio di lavoro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Codice della protezione civile  D.LGS. 1/2018</vt:lpstr>
      <vt:lpstr>Presentazione standard di PowerPoint</vt:lpstr>
      <vt:lpstr>Presentazione standard di PowerPoint</vt:lpstr>
      <vt:lpstr>Presentazione standard di PowerPoint</vt:lpstr>
      <vt:lpstr>Codice della protezione civile  D.LGS. 1/2018</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Andrea Pivi</dc:creator>
  <cp:lastModifiedBy>Andrea Pivi</cp:lastModifiedBy>
  <cp:revision>1</cp:revision>
  <dcterms:created xsi:type="dcterms:W3CDTF">2020-08-31T12:56:34Z</dcterms:created>
  <dcterms:modified xsi:type="dcterms:W3CDTF">2020-08-31T12:57:07Z</dcterms:modified>
</cp:coreProperties>
</file>